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C3722BD-CA8A-4112-AE9A-F1A2C61E8F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9EE6C8D7-D915-491D-A40C-C7BB97B55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C8AF998-1525-4FD8-9F5D-CB6FED21B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1DF20C4-ADD5-4BF4-A613-56914D342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E4DD3B2-D6BA-40A7-AC62-1F5AC54F5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587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EB4AE3-1524-4A92-989D-D10293D30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F8C941C-E810-4F2D-9B4B-A3814A769E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9329C22-F117-4AEC-9A25-B238AE235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5ECE435-F7EC-4107-9CF8-3F6D8C1DD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9EE04A0-324F-488D-A104-C15BC6C34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09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58B9D3B-EDC1-4193-9010-108194D7D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C75F236-ABDF-4511-9E2D-BEF896965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C1E8E57A-E575-499C-B00A-C235FED98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98D371E-00D1-427B-8CC1-042D17F8F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5A2DD14-CE03-4B2D-8C49-6C041F308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1692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D7626FC-742D-4792-B13B-C0B2EF596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A758EA5-774D-4CBE-A2EE-959327118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02B5616-1BFA-46D3-BDF0-3778E05CEA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367F699-C898-48D5-9879-5CF2A354E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2281E5A1-400C-42AA-A6DC-3E1E77649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89B558B-B47E-4EDC-AF0E-7653DC13E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7562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49EBBC2-DF99-49CA-BC5B-19082511F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01F7466-FF06-414E-8A42-F7A166B981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39CA8464-BBEC-4383-8E0A-DC765EE66F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61574F7C-21FA-46DA-9BFE-8053123D6E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8C2030F-6197-4A58-9456-BEB19AF6BD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F9B93393-611E-45A2-A5CF-E0AC249D1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A0DBCB4B-3FA4-4950-9593-8645B709F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787A25AF-A17B-406A-AEEB-D0AEDF581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1478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D8AB006-1C9F-4E9C-AC66-B58F1B100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4DE81826-1438-4360-BD4F-1A5FE27A2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BEA056C4-7643-4014-B0CC-AA0B9C6CC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163B9570-A5E9-46CB-ABE3-557F266E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113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C5BFE8F5-896F-491B-811D-0DE44BF9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7DFAA7B7-AC64-414A-8127-595426A0F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7F8D25B0-E067-49C4-95A1-7980A2C43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9441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E85C57F-68BD-44EA-B5BA-AA812300E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7449EB3-E0AD-45C6-9917-88122B67D2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DB59882-FB36-4E24-AF1A-019D9ED74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FA5B71A3-249A-48FE-8928-009633FEA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B1248EEE-843B-4ED1-A47F-268100B0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7FDB51B5-320D-489E-BB49-038E973F1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558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9DB5FEB-3681-41E6-88FC-6A3A21706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5F00368E-77D0-4545-AC2F-C109638DE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8AB8920-74A3-4C4E-92EA-3C68644D44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D4CA349-F039-4672-B1A2-C97A72516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C1951F9-B220-4A33-A294-DD46AD4FA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4A9479C-0933-47C4-B360-624ACCC68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82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F31D9BE-3AE6-4C4F-8317-1D639159A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1998C7A-70C3-4B4D-A904-562DCEFB5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C15E936-0CD9-43CC-B45C-ED7D7B745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8CFC973-5FAB-4618-8C9B-AD5FD9D71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A2EFDE8-0189-4DEA-9EB1-A2402BB0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2030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7117B647-782A-4963-8FCD-420511A46D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FBCA9284-6235-4240-9C17-F07AB0F88D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CAB7B370-82D5-4667-A4D9-634F83ED5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8DC5C56-AE21-4046-ABE8-F6700D6FC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0ABA8B7-0B05-46B0-A979-5EEFAF2C9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3347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29C27B62-D4B7-4D99-9CDA-8D7C18C89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B0902D5-98F3-47DE-B945-0B00EAB6B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FFCAA44-31BB-46A4-B787-5454BA2409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882AD-475B-4D26-AE7E-B3388FA38456}" type="datetimeFigureOut">
              <a:rPr lang="he-IL" smtClean="0"/>
              <a:t>כ"ח/כסלו/תשפ"ד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14DD019-B668-4D92-842E-E59E1D4488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DA952F8-C447-4BF2-906C-207CDCE35F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A4855-475A-42A5-8E68-75AB76B07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651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B3B9F8E-35FE-4FAD-83C9-B156CB7895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558B44D6-5AE0-408D-B4EA-172B4C0D3B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5CFA2C43-ABE3-4FE7-960B-D94E0B307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1808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1</cp:revision>
  <dcterms:created xsi:type="dcterms:W3CDTF">2023-12-11T08:03:11Z</dcterms:created>
  <dcterms:modified xsi:type="dcterms:W3CDTF">2023-12-11T08:03:36Z</dcterms:modified>
</cp:coreProperties>
</file>