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57" r:id="rId8"/>
    <p:sldId id="258" r:id="rId9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79" autoAdjust="0"/>
    <p:restoredTop sz="94660"/>
  </p:normalViewPr>
  <p:slideViewPr>
    <p:cSldViewPr snapToGrid="0">
      <p:cViewPr varScale="1">
        <p:scale>
          <a:sx n="71" d="100"/>
          <a:sy n="71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36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587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0336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796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131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8677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52718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109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3520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5595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02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384E9-CFA7-4009-ACC7-2EE21848A356}" type="datetimeFigureOut">
              <a:rPr lang="he-IL" smtClean="0"/>
              <a:t>ד'/אייר/תש"פ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A2C7B-628F-4AFB-91CC-CC1F2E0B7CA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22850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microsoft.com/office/2007/relationships/hdphoto" Target="../media/hdphoto1.wdp"/><Relationship Id="rId7" Type="http://schemas.openxmlformats.org/officeDocument/2006/relationships/image" Target="../media/image5.wmf"/><Relationship Id="rId12" Type="http://schemas.openxmlformats.org/officeDocument/2006/relationships/image" Target="../media/image9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11" Type="http://schemas.microsoft.com/office/2007/relationships/hdphoto" Target="../media/hdphoto2.wdp"/><Relationship Id="rId5" Type="http://schemas.openxmlformats.org/officeDocument/2006/relationships/image" Target="../media/image3.WMF"/><Relationship Id="rId10" Type="http://schemas.openxmlformats.org/officeDocument/2006/relationships/image" Target="../media/image8.png"/><Relationship Id="rId4" Type="http://schemas.openxmlformats.org/officeDocument/2006/relationships/image" Target="../media/image2.wmf"/><Relationship Id="rId9" Type="http://schemas.openxmlformats.org/officeDocument/2006/relationships/image" Target="../media/image7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5.wmf"/><Relationship Id="rId3" Type="http://schemas.microsoft.com/office/2007/relationships/hdphoto" Target="../media/hdphoto3.wdp"/><Relationship Id="rId7" Type="http://schemas.openxmlformats.org/officeDocument/2006/relationships/image" Target="../media/image5.wmf"/><Relationship Id="rId12" Type="http://schemas.openxmlformats.org/officeDocument/2006/relationships/image" Target="../media/image14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13.WMF"/><Relationship Id="rId5" Type="http://schemas.microsoft.com/office/2007/relationships/hdphoto" Target="../media/hdphoto1.wdp"/><Relationship Id="rId10" Type="http://schemas.openxmlformats.org/officeDocument/2006/relationships/image" Target="../media/image12.wmf"/><Relationship Id="rId4" Type="http://schemas.openxmlformats.org/officeDocument/2006/relationships/image" Target="../media/image1.png"/><Relationship Id="rId9" Type="http://schemas.openxmlformats.org/officeDocument/2006/relationships/image" Target="../media/image11.WMF"/><Relationship Id="rId14" Type="http://schemas.openxmlformats.org/officeDocument/2006/relationships/image" Target="../media/image16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7.wmf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8.wmf"/><Relationship Id="rId5" Type="http://schemas.openxmlformats.org/officeDocument/2006/relationships/image" Target="../media/image5.wmf"/><Relationship Id="rId15" Type="http://schemas.openxmlformats.org/officeDocument/2006/relationships/image" Target="../media/image13.WMF"/><Relationship Id="rId10" Type="http://schemas.openxmlformats.org/officeDocument/2006/relationships/image" Target="../media/image15.wmf"/><Relationship Id="rId4" Type="http://schemas.openxmlformats.org/officeDocument/2006/relationships/image" Target="../media/image4.wmf"/><Relationship Id="rId9" Type="http://schemas.openxmlformats.org/officeDocument/2006/relationships/image" Target="../media/image3.WMF"/><Relationship Id="rId1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1.WMF"/><Relationship Id="rId18" Type="http://schemas.openxmlformats.org/officeDocument/2006/relationships/image" Target="../media/image26.png"/><Relationship Id="rId3" Type="http://schemas.microsoft.com/office/2007/relationships/hdphoto" Target="../media/hdphoto1.wdp"/><Relationship Id="rId7" Type="http://schemas.openxmlformats.org/officeDocument/2006/relationships/image" Target="../media/image16.WMF"/><Relationship Id="rId12" Type="http://schemas.openxmlformats.org/officeDocument/2006/relationships/image" Target="../media/image20.wmf"/><Relationship Id="rId17" Type="http://schemas.openxmlformats.org/officeDocument/2006/relationships/image" Target="../media/image25.WMF"/><Relationship Id="rId2" Type="http://schemas.openxmlformats.org/officeDocument/2006/relationships/image" Target="../media/image1.png"/><Relationship Id="rId16" Type="http://schemas.openxmlformats.org/officeDocument/2006/relationships/image" Target="../media/image24.wmf"/><Relationship Id="rId20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11" Type="http://schemas.openxmlformats.org/officeDocument/2006/relationships/image" Target="../media/image19.wmf"/><Relationship Id="rId5" Type="http://schemas.openxmlformats.org/officeDocument/2006/relationships/image" Target="../media/image6.WMF"/><Relationship Id="rId15" Type="http://schemas.openxmlformats.org/officeDocument/2006/relationships/image" Target="../media/image23.wmf"/><Relationship Id="rId10" Type="http://schemas.openxmlformats.org/officeDocument/2006/relationships/image" Target="../media/image14.WMF"/><Relationship Id="rId19" Type="http://schemas.microsoft.com/office/2007/relationships/hdphoto" Target="../media/hdphoto4.wdp"/><Relationship Id="rId4" Type="http://schemas.openxmlformats.org/officeDocument/2006/relationships/image" Target="../media/image5.wmf"/><Relationship Id="rId9" Type="http://schemas.microsoft.com/office/2007/relationships/hdphoto" Target="../media/hdphoto2.wdp"/><Relationship Id="rId14" Type="http://schemas.openxmlformats.org/officeDocument/2006/relationships/image" Target="../media/image2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23.wmf"/><Relationship Id="rId3" Type="http://schemas.microsoft.com/office/2007/relationships/hdphoto" Target="../media/hdphoto1.wdp"/><Relationship Id="rId7" Type="http://schemas.microsoft.com/office/2007/relationships/hdphoto" Target="../media/hdphoto2.wdp"/><Relationship Id="rId12" Type="http://schemas.openxmlformats.org/officeDocument/2006/relationships/image" Target="../media/image27.wmf"/><Relationship Id="rId2" Type="http://schemas.openxmlformats.org/officeDocument/2006/relationships/image" Target="../media/image1.png"/><Relationship Id="rId16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2.wmf"/><Relationship Id="rId5" Type="http://schemas.openxmlformats.org/officeDocument/2006/relationships/image" Target="../media/image6.WMF"/><Relationship Id="rId15" Type="http://schemas.openxmlformats.org/officeDocument/2006/relationships/image" Target="../media/image25.WMF"/><Relationship Id="rId10" Type="http://schemas.openxmlformats.org/officeDocument/2006/relationships/image" Target="../media/image13.WMF"/><Relationship Id="rId4" Type="http://schemas.openxmlformats.org/officeDocument/2006/relationships/image" Target="../media/image5.wmf"/><Relationship Id="rId9" Type="http://schemas.openxmlformats.org/officeDocument/2006/relationships/image" Target="../media/image16.WMF"/><Relationship Id="rId14" Type="http://schemas.openxmlformats.org/officeDocument/2006/relationships/image" Target="../media/image2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22.wmf"/><Relationship Id="rId3" Type="http://schemas.microsoft.com/office/2007/relationships/hdphoto" Target="../media/hdphoto2.wdp"/><Relationship Id="rId7" Type="http://schemas.openxmlformats.org/officeDocument/2006/relationships/image" Target="../media/image5.wmf"/><Relationship Id="rId12" Type="http://schemas.openxmlformats.org/officeDocument/2006/relationships/image" Target="../media/image20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7.wmf"/><Relationship Id="rId5" Type="http://schemas.openxmlformats.org/officeDocument/2006/relationships/image" Target="../media/image1.png"/><Relationship Id="rId15" Type="http://schemas.openxmlformats.org/officeDocument/2006/relationships/image" Target="../media/image14.WMF"/><Relationship Id="rId10" Type="http://schemas.openxmlformats.org/officeDocument/2006/relationships/image" Target="../media/image29.png"/><Relationship Id="rId4" Type="http://schemas.openxmlformats.org/officeDocument/2006/relationships/image" Target="../media/image28.wmf"/><Relationship Id="rId9" Type="http://schemas.openxmlformats.org/officeDocument/2006/relationships/image" Target="../media/image7.WMF"/><Relationship Id="rId14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40.WMF"/><Relationship Id="rId18" Type="http://schemas.openxmlformats.org/officeDocument/2006/relationships/image" Target="../media/image44.WMF"/><Relationship Id="rId26" Type="http://schemas.openxmlformats.org/officeDocument/2006/relationships/image" Target="../media/image52.wmf"/><Relationship Id="rId39" Type="http://schemas.openxmlformats.org/officeDocument/2006/relationships/image" Target="../media/image60.wmf"/><Relationship Id="rId3" Type="http://schemas.openxmlformats.org/officeDocument/2006/relationships/image" Target="../media/image30.wmf"/><Relationship Id="rId21" Type="http://schemas.openxmlformats.org/officeDocument/2006/relationships/image" Target="../media/image47.wmf"/><Relationship Id="rId34" Type="http://schemas.openxmlformats.org/officeDocument/2006/relationships/image" Target="../media/image19.wmf"/><Relationship Id="rId7" Type="http://schemas.openxmlformats.org/officeDocument/2006/relationships/image" Target="../media/image34.WMF"/><Relationship Id="rId12" Type="http://schemas.openxmlformats.org/officeDocument/2006/relationships/image" Target="../media/image39.WMF"/><Relationship Id="rId17" Type="http://schemas.openxmlformats.org/officeDocument/2006/relationships/image" Target="../media/image11.WMF"/><Relationship Id="rId25" Type="http://schemas.openxmlformats.org/officeDocument/2006/relationships/image" Target="../media/image51.wmf"/><Relationship Id="rId33" Type="http://schemas.openxmlformats.org/officeDocument/2006/relationships/image" Target="../media/image57.wmf"/><Relationship Id="rId38" Type="http://schemas.openxmlformats.org/officeDocument/2006/relationships/image" Target="../media/image59.wmf"/><Relationship Id="rId2" Type="http://schemas.openxmlformats.org/officeDocument/2006/relationships/image" Target="../media/image5.wmf"/><Relationship Id="rId16" Type="http://schemas.openxmlformats.org/officeDocument/2006/relationships/image" Target="../media/image43.WMF"/><Relationship Id="rId20" Type="http://schemas.openxmlformats.org/officeDocument/2006/relationships/image" Target="../media/image46.WMF"/><Relationship Id="rId29" Type="http://schemas.openxmlformats.org/officeDocument/2006/relationships/image" Target="../media/image5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wmf"/><Relationship Id="rId11" Type="http://schemas.openxmlformats.org/officeDocument/2006/relationships/image" Target="../media/image38.WMF"/><Relationship Id="rId24" Type="http://schemas.openxmlformats.org/officeDocument/2006/relationships/image" Target="../media/image50.wmf"/><Relationship Id="rId32" Type="http://schemas.openxmlformats.org/officeDocument/2006/relationships/image" Target="../media/image21.WMF"/><Relationship Id="rId37" Type="http://schemas.openxmlformats.org/officeDocument/2006/relationships/image" Target="../media/image58.wmf"/><Relationship Id="rId40" Type="http://schemas.openxmlformats.org/officeDocument/2006/relationships/image" Target="../media/image61.wmf"/><Relationship Id="rId5" Type="http://schemas.openxmlformats.org/officeDocument/2006/relationships/image" Target="../media/image32.wmf"/><Relationship Id="rId15" Type="http://schemas.openxmlformats.org/officeDocument/2006/relationships/image" Target="../media/image42.WMF"/><Relationship Id="rId23" Type="http://schemas.openxmlformats.org/officeDocument/2006/relationships/image" Target="../media/image49.wmf"/><Relationship Id="rId28" Type="http://schemas.openxmlformats.org/officeDocument/2006/relationships/image" Target="../media/image54.wmf"/><Relationship Id="rId36" Type="http://schemas.openxmlformats.org/officeDocument/2006/relationships/image" Target="../media/image25.WMF"/><Relationship Id="rId10" Type="http://schemas.openxmlformats.org/officeDocument/2006/relationships/image" Target="../media/image37.WMF"/><Relationship Id="rId19" Type="http://schemas.openxmlformats.org/officeDocument/2006/relationships/image" Target="../media/image45.WMF"/><Relationship Id="rId31" Type="http://schemas.openxmlformats.org/officeDocument/2006/relationships/image" Target="../media/image17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Relationship Id="rId14" Type="http://schemas.openxmlformats.org/officeDocument/2006/relationships/image" Target="../media/image41.WMF"/><Relationship Id="rId22" Type="http://schemas.openxmlformats.org/officeDocument/2006/relationships/image" Target="../media/image48.wmf"/><Relationship Id="rId27" Type="http://schemas.openxmlformats.org/officeDocument/2006/relationships/image" Target="../media/image53.wmf"/><Relationship Id="rId30" Type="http://schemas.openxmlformats.org/officeDocument/2006/relationships/image" Target="../media/image56.wmf"/><Relationship Id="rId35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image" Target="../media/image71.wmf"/><Relationship Id="rId18" Type="http://schemas.openxmlformats.org/officeDocument/2006/relationships/image" Target="../media/image22.wmf"/><Relationship Id="rId26" Type="http://schemas.openxmlformats.org/officeDocument/2006/relationships/image" Target="../media/image57.wmf"/><Relationship Id="rId3" Type="http://schemas.openxmlformats.org/officeDocument/2006/relationships/image" Target="../media/image63.WMF"/><Relationship Id="rId21" Type="http://schemas.openxmlformats.org/officeDocument/2006/relationships/image" Target="../media/image76.wmf"/><Relationship Id="rId34" Type="http://schemas.openxmlformats.org/officeDocument/2006/relationships/image" Target="../media/image85.wmf"/><Relationship Id="rId7" Type="http://schemas.openxmlformats.org/officeDocument/2006/relationships/image" Target="../media/image67.WMF"/><Relationship Id="rId12" Type="http://schemas.openxmlformats.org/officeDocument/2006/relationships/image" Target="../media/image18.wmf"/><Relationship Id="rId17" Type="http://schemas.openxmlformats.org/officeDocument/2006/relationships/image" Target="../media/image73.WMF"/><Relationship Id="rId25" Type="http://schemas.openxmlformats.org/officeDocument/2006/relationships/image" Target="../media/image20.wmf"/><Relationship Id="rId33" Type="http://schemas.openxmlformats.org/officeDocument/2006/relationships/image" Target="../media/image84.wmf"/><Relationship Id="rId2" Type="http://schemas.openxmlformats.org/officeDocument/2006/relationships/image" Target="../media/image62.wmf"/><Relationship Id="rId16" Type="http://schemas.openxmlformats.org/officeDocument/2006/relationships/image" Target="../media/image4.wmf"/><Relationship Id="rId20" Type="http://schemas.openxmlformats.org/officeDocument/2006/relationships/image" Target="../media/image75.wmf"/><Relationship Id="rId29" Type="http://schemas.openxmlformats.org/officeDocument/2006/relationships/image" Target="../media/image81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WMF"/><Relationship Id="rId11" Type="http://schemas.openxmlformats.org/officeDocument/2006/relationships/image" Target="../media/image70.wmf"/><Relationship Id="rId24" Type="http://schemas.openxmlformats.org/officeDocument/2006/relationships/image" Target="../media/image9.wmf"/><Relationship Id="rId32" Type="http://schemas.openxmlformats.org/officeDocument/2006/relationships/image" Target="../media/image83.wmf"/><Relationship Id="rId5" Type="http://schemas.openxmlformats.org/officeDocument/2006/relationships/image" Target="../media/image65.WMF"/><Relationship Id="rId15" Type="http://schemas.openxmlformats.org/officeDocument/2006/relationships/image" Target="../media/image24.wmf"/><Relationship Id="rId23" Type="http://schemas.openxmlformats.org/officeDocument/2006/relationships/image" Target="../media/image78.wmf"/><Relationship Id="rId28" Type="http://schemas.openxmlformats.org/officeDocument/2006/relationships/image" Target="../media/image80.wmf"/><Relationship Id="rId10" Type="http://schemas.openxmlformats.org/officeDocument/2006/relationships/image" Target="../media/image69.WMF"/><Relationship Id="rId19" Type="http://schemas.openxmlformats.org/officeDocument/2006/relationships/image" Target="../media/image74.wmf"/><Relationship Id="rId31" Type="http://schemas.openxmlformats.org/officeDocument/2006/relationships/image" Target="../media/image82.wmf"/><Relationship Id="rId4" Type="http://schemas.openxmlformats.org/officeDocument/2006/relationships/image" Target="../media/image64.WMF"/><Relationship Id="rId9" Type="http://schemas.openxmlformats.org/officeDocument/2006/relationships/image" Target="../media/image14.WMF"/><Relationship Id="rId14" Type="http://schemas.openxmlformats.org/officeDocument/2006/relationships/image" Target="../media/image72.wmf"/><Relationship Id="rId22" Type="http://schemas.openxmlformats.org/officeDocument/2006/relationships/image" Target="../media/image77.wmf"/><Relationship Id="rId27" Type="http://schemas.openxmlformats.org/officeDocument/2006/relationships/image" Target="../media/image79.gif"/><Relationship Id="rId30" Type="http://schemas.openxmlformats.org/officeDocument/2006/relationships/image" Target="../media/image15.wmf"/><Relationship Id="rId35" Type="http://schemas.openxmlformats.org/officeDocument/2006/relationships/image" Target="../media/image8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תמונה 4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367553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8"/>
          <p:cNvSpPr/>
          <p:nvPr/>
        </p:nvSpPr>
        <p:spPr>
          <a:xfrm>
            <a:off x="3801035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7117974" y="161362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11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50" b="15402"/>
          <a:stretch/>
        </p:blipFill>
        <p:spPr>
          <a:xfrm>
            <a:off x="7902985" y="3460374"/>
            <a:ext cx="1286526" cy="2485768"/>
          </a:xfrm>
          <a:prstGeom prst="rect">
            <a:avLst/>
          </a:prstGeom>
        </p:spPr>
      </p:pic>
      <p:pic>
        <p:nvPicPr>
          <p:cNvPr id="22" name="תמונה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727" y="3613686"/>
            <a:ext cx="2824202" cy="2412758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62" y="3875577"/>
            <a:ext cx="2806176" cy="2254733"/>
          </a:xfrm>
          <a:prstGeom prst="rect">
            <a:avLst/>
          </a:prstGeom>
        </p:spPr>
      </p:pic>
      <p:pic>
        <p:nvPicPr>
          <p:cNvPr id="30" name="תמונה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440" y="513611"/>
            <a:ext cx="2700688" cy="21510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073594" y="817272"/>
            <a:ext cx="1381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 smtClean="0"/>
              <a:t>גיטי</a:t>
            </a:r>
            <a:endParaRPr lang="he-IL" dirty="0"/>
          </a:p>
        </p:txBody>
      </p:sp>
      <p:sp>
        <p:nvSpPr>
          <p:cNvPr id="35" name="TextBox 34"/>
          <p:cNvSpPr txBox="1"/>
          <p:nvPr/>
        </p:nvSpPr>
        <p:spPr>
          <a:xfrm>
            <a:off x="7411205" y="2791876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לרוץ להביא חלקי משחק ולחזור </a:t>
            </a:r>
            <a:endParaRPr lang="he-IL" sz="1400" dirty="0"/>
          </a:p>
        </p:txBody>
      </p:sp>
      <p:sp>
        <p:nvSpPr>
          <p:cNvPr id="38" name="TextBox 37"/>
          <p:cNvSpPr txBox="1"/>
          <p:nvPr/>
        </p:nvSpPr>
        <p:spPr>
          <a:xfrm>
            <a:off x="4140456" y="2781898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</a:t>
            </a:r>
            <a:endParaRPr lang="he-IL" sz="1400" dirty="0"/>
          </a:p>
        </p:txBody>
      </p:sp>
      <p:sp>
        <p:nvSpPr>
          <p:cNvPr id="43" name="TextBox 42"/>
          <p:cNvSpPr txBox="1"/>
          <p:nvPr/>
        </p:nvSpPr>
        <p:spPr>
          <a:xfrm>
            <a:off x="641380" y="2720870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לקפוץ מעל גומי בגובה 5 ס"מ</a:t>
            </a:r>
            <a:endParaRPr lang="he-IL" sz="1400" dirty="0"/>
          </a:p>
        </p:txBody>
      </p:sp>
      <p:sp>
        <p:nvSpPr>
          <p:cNvPr id="44" name="TextBox 43"/>
          <p:cNvSpPr txBox="1"/>
          <p:nvPr/>
        </p:nvSpPr>
        <p:spPr>
          <a:xfrm>
            <a:off x="7411205" y="6043572"/>
            <a:ext cx="25415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לעמוד על רגל אחת ולספור עד 10</a:t>
            </a:r>
            <a:endParaRPr lang="he-IL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3994956" y="5946142"/>
            <a:ext cx="25436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ללכת עקב בצד אגודל על קו מסומן (ישר או מתפתל) על הרצפה</a:t>
            </a:r>
            <a:endParaRPr lang="he-IL" sz="1400" dirty="0"/>
          </a:p>
        </p:txBody>
      </p:sp>
      <p:sp>
        <p:nvSpPr>
          <p:cNvPr id="46" name="TextBox 45"/>
          <p:cNvSpPr txBox="1"/>
          <p:nvPr/>
        </p:nvSpPr>
        <p:spPr>
          <a:xfrm>
            <a:off x="326087" y="6064148"/>
            <a:ext cx="270894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לקלוע כדור לתוך סל (כביסה וכד')</a:t>
            </a:r>
            <a:endParaRPr lang="he-IL" sz="1400" dirty="0"/>
          </a:p>
        </p:txBody>
      </p:sp>
      <p:pic>
        <p:nvPicPr>
          <p:cNvPr id="47" name="תמונה 4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834" y="420116"/>
            <a:ext cx="1155142" cy="2142565"/>
          </a:xfrm>
          <a:prstGeom prst="rect">
            <a:avLst/>
          </a:prstGeom>
        </p:spPr>
      </p:pic>
      <p:pic>
        <p:nvPicPr>
          <p:cNvPr id="48" name="תמונה 47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39"/>
          <a:stretch/>
        </p:blipFill>
        <p:spPr>
          <a:xfrm>
            <a:off x="395748" y="416207"/>
            <a:ext cx="2795037" cy="2014050"/>
          </a:xfrm>
          <a:prstGeom prst="rect">
            <a:avLst/>
          </a:prstGeom>
        </p:spPr>
      </p:pic>
      <p:pic>
        <p:nvPicPr>
          <p:cNvPr id="49" name="תמונה 48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55" t="90995"/>
          <a:stretch/>
        </p:blipFill>
        <p:spPr>
          <a:xfrm rot="19130649">
            <a:off x="1721041" y="1972842"/>
            <a:ext cx="1435110" cy="19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7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תמונה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888" y="3974152"/>
            <a:ext cx="1036609" cy="1922709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367553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801035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7117974" y="15076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85" y="3771711"/>
            <a:ext cx="2806176" cy="2254733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293440" y="817272"/>
            <a:ext cx="1381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נטע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7411205" y="2791876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שכיבה על הבטן והרכבת פזל </a:t>
            </a:r>
            <a:endParaRPr lang="he-IL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4140456" y="2781898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</a:t>
            </a:r>
            <a:endParaRPr lang="he-IL" sz="1400" dirty="0"/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763" y="392315"/>
            <a:ext cx="1155142" cy="214256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67553" y="2765313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להתמסר בכדור</a:t>
            </a:r>
            <a:endParaRPr lang="he-IL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7199235" y="5914640"/>
            <a:ext cx="254152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הרגליים על </a:t>
            </a:r>
            <a:r>
              <a:rPr lang="he-IL" sz="1400" dirty="0" err="1" smtClean="0"/>
              <a:t>כסא</a:t>
            </a:r>
            <a:r>
              <a:rPr lang="he-IL" sz="1400" dirty="0" smtClean="0"/>
              <a:t> והידיים על הרצפה – לספור עד 10</a:t>
            </a:r>
            <a:endParaRPr lang="he-IL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994956" y="5910727"/>
            <a:ext cx="25436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צביעה תוך הרמת ידיים מעל גובה הכתפיים</a:t>
            </a:r>
            <a:endParaRPr lang="he-IL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690663" y="5910727"/>
            <a:ext cx="24797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לקלוע כדור לתוך סל (כביסה וכד') ממרחק קצר</a:t>
            </a:r>
            <a:endParaRPr lang="he-IL" sz="1400" dirty="0"/>
          </a:p>
        </p:txBody>
      </p:sp>
      <p:pic>
        <p:nvPicPr>
          <p:cNvPr id="25" name="תמונה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145" y="795954"/>
            <a:ext cx="2405448" cy="2040640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616" y="3870587"/>
            <a:ext cx="2253209" cy="1763147"/>
          </a:xfrm>
          <a:prstGeom prst="rect">
            <a:avLst/>
          </a:prstGeom>
        </p:spPr>
      </p:pic>
      <p:pic>
        <p:nvPicPr>
          <p:cNvPr id="38" name="תמונה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9020">
            <a:off x="7237368" y="1621236"/>
            <a:ext cx="656401" cy="560773"/>
          </a:xfrm>
          <a:prstGeom prst="rect">
            <a:avLst/>
          </a:prstGeom>
        </p:spPr>
      </p:pic>
      <p:pic>
        <p:nvPicPr>
          <p:cNvPr id="39" name="תמונה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08961">
            <a:off x="7247316" y="1206596"/>
            <a:ext cx="656401" cy="560773"/>
          </a:xfrm>
          <a:prstGeom prst="rect">
            <a:avLst/>
          </a:prstGeom>
        </p:spPr>
      </p:pic>
      <p:pic>
        <p:nvPicPr>
          <p:cNvPr id="30" name="תמונה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22" y="377990"/>
            <a:ext cx="2682842" cy="2291992"/>
          </a:xfrm>
          <a:prstGeom prst="rect">
            <a:avLst/>
          </a:prstGeom>
        </p:spPr>
      </p:pic>
      <p:grpSp>
        <p:nvGrpSpPr>
          <p:cNvPr id="9" name="קבוצה 8"/>
          <p:cNvGrpSpPr/>
          <p:nvPr/>
        </p:nvGrpSpPr>
        <p:grpSpPr>
          <a:xfrm>
            <a:off x="7117974" y="3198764"/>
            <a:ext cx="2629312" cy="2203200"/>
            <a:chOff x="7117974" y="3638521"/>
            <a:chExt cx="2629312" cy="2203200"/>
          </a:xfrm>
        </p:grpSpPr>
        <p:pic>
          <p:nvPicPr>
            <p:cNvPr id="36" name="תמונה 35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279"/>
            <a:stretch/>
          </p:blipFill>
          <p:spPr>
            <a:xfrm>
              <a:off x="8917196" y="4300854"/>
              <a:ext cx="749863" cy="1295329"/>
            </a:xfrm>
            <a:prstGeom prst="rect">
              <a:avLst/>
            </a:prstGeom>
          </p:spPr>
        </p:pic>
        <p:pic>
          <p:nvPicPr>
            <p:cNvPr id="31" name="תמונה 30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251" r="5388"/>
            <a:stretch/>
          </p:blipFill>
          <p:spPr>
            <a:xfrm flipH="1">
              <a:off x="7828097" y="3638521"/>
              <a:ext cx="1095498" cy="2040640"/>
            </a:xfrm>
            <a:prstGeom prst="rect">
              <a:avLst/>
            </a:prstGeom>
          </p:spPr>
        </p:pic>
        <p:pic>
          <p:nvPicPr>
            <p:cNvPr id="40" name="תמונה 39"/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>
              <a:off x="7117974" y="4807831"/>
              <a:ext cx="2629312" cy="10338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834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367553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801035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7117974" y="161362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62" y="3875577"/>
            <a:ext cx="2806176" cy="2254733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073594" y="817272"/>
            <a:ext cx="1381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נועה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7411203" y="2686142"/>
            <a:ext cx="23691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להתכופף מעמידה בתמיכה ולהרים חפץ להביא </a:t>
            </a:r>
            <a:r>
              <a:rPr lang="he-IL" sz="1400" dirty="0" err="1" smtClean="0"/>
              <a:t>לאמא</a:t>
            </a:r>
            <a:endParaRPr lang="he-IL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4140456" y="2781898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</a:t>
            </a:r>
            <a:endParaRPr lang="he-IL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428441" y="2643472"/>
            <a:ext cx="273788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ללכת 5 צעדים לכיוון הקיר להביא חלק משחק שמוצמד לקיר</a:t>
            </a:r>
            <a:endParaRPr lang="he-IL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988459" y="5932548"/>
            <a:ext cx="266273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ללכת על קו מסומן (ישר או מתפתל) על הרצפה בתמיכת יד</a:t>
            </a:r>
            <a:endParaRPr lang="he-IL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428441" y="5946142"/>
            <a:ext cx="270894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בעמידה בתמיכת קיר לקלוע כדור לתוך סל (כביסה וכד')</a:t>
            </a:r>
            <a:endParaRPr lang="he-IL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7323975" y="5985154"/>
            <a:ext cx="25436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לעלות על שרפרף ולרדת בתמיכת 2 ידיים</a:t>
            </a:r>
            <a:endParaRPr lang="he-IL" sz="1400" dirty="0"/>
          </a:p>
        </p:txBody>
      </p:sp>
      <p:pic>
        <p:nvPicPr>
          <p:cNvPr id="35" name="תמונה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788" y="435785"/>
            <a:ext cx="2566816" cy="2062410"/>
          </a:xfrm>
          <a:prstGeom prst="rect">
            <a:avLst/>
          </a:prstGeom>
        </p:spPr>
      </p:pic>
      <p:pic>
        <p:nvPicPr>
          <p:cNvPr id="37" name="תמונה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574" y="3590928"/>
            <a:ext cx="2187338" cy="1757503"/>
          </a:xfrm>
          <a:prstGeom prst="rect">
            <a:avLst/>
          </a:prstGeom>
        </p:spPr>
      </p:pic>
      <p:grpSp>
        <p:nvGrpSpPr>
          <p:cNvPr id="42" name="קבוצה 41"/>
          <p:cNvGrpSpPr/>
          <p:nvPr/>
        </p:nvGrpSpPr>
        <p:grpSpPr>
          <a:xfrm>
            <a:off x="7204853" y="5348431"/>
            <a:ext cx="3208715" cy="781879"/>
            <a:chOff x="7179203" y="5166084"/>
            <a:chExt cx="3208715" cy="781879"/>
          </a:xfrm>
        </p:grpSpPr>
        <p:pic>
          <p:nvPicPr>
            <p:cNvPr id="39" name="תמונה 38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>
              <a:off x="7758606" y="5166084"/>
              <a:ext cx="2629312" cy="781879"/>
            </a:xfrm>
            <a:prstGeom prst="rect">
              <a:avLst/>
            </a:prstGeom>
          </p:spPr>
        </p:pic>
        <p:pic>
          <p:nvPicPr>
            <p:cNvPr id="40" name="תמונה 39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 flipH="1">
              <a:off x="7179203" y="5166084"/>
              <a:ext cx="2251716" cy="781879"/>
            </a:xfrm>
            <a:prstGeom prst="rect">
              <a:avLst/>
            </a:prstGeom>
          </p:spPr>
        </p:pic>
      </p:grpSp>
      <p:pic>
        <p:nvPicPr>
          <p:cNvPr id="43" name="תמונה 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727" y="3613686"/>
            <a:ext cx="2824202" cy="2412758"/>
          </a:xfrm>
          <a:prstGeom prst="rect">
            <a:avLst/>
          </a:prstGeom>
        </p:spPr>
      </p:pic>
      <p:pic>
        <p:nvPicPr>
          <p:cNvPr id="44" name="תמונה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203" y="774580"/>
            <a:ext cx="2183628" cy="1684055"/>
          </a:xfrm>
          <a:prstGeom prst="rect">
            <a:avLst/>
          </a:prstGeom>
        </p:spPr>
      </p:pic>
      <p:pic>
        <p:nvPicPr>
          <p:cNvPr id="46" name="תמונה 45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93" t="28575" r="13400" b="3781"/>
          <a:stretch/>
        </p:blipFill>
        <p:spPr>
          <a:xfrm>
            <a:off x="8747551" y="2030511"/>
            <a:ext cx="451822" cy="962346"/>
          </a:xfrm>
          <a:prstGeom prst="rect">
            <a:avLst/>
          </a:prstGeom>
        </p:spPr>
      </p:pic>
      <p:pic>
        <p:nvPicPr>
          <p:cNvPr id="47" name="תמונה 46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834" y="437296"/>
            <a:ext cx="1155142" cy="2142565"/>
          </a:xfrm>
          <a:prstGeom prst="rect">
            <a:avLst/>
          </a:prstGeom>
        </p:spPr>
      </p:pic>
      <p:pic>
        <p:nvPicPr>
          <p:cNvPr id="48" name="תמונה 47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55" t="90995"/>
          <a:stretch/>
        </p:blipFill>
        <p:spPr>
          <a:xfrm rot="16200000">
            <a:off x="1405282" y="1081536"/>
            <a:ext cx="3635841" cy="210136"/>
          </a:xfrm>
          <a:prstGeom prst="rect">
            <a:avLst/>
          </a:prstGeom>
        </p:spPr>
      </p:pic>
      <p:pic>
        <p:nvPicPr>
          <p:cNvPr id="33" name="תמונה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333" y="1186604"/>
            <a:ext cx="656401" cy="56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9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קוביה 8"/>
          <p:cNvSpPr/>
          <p:nvPr/>
        </p:nvSpPr>
        <p:spPr>
          <a:xfrm flipV="1">
            <a:off x="841090" y="161361"/>
            <a:ext cx="2317315" cy="2611889"/>
          </a:xfrm>
          <a:prstGeom prst="cube">
            <a:avLst>
              <a:gd name="adj" fmla="val 620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367553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801035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7117974" y="161362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413568" y="402189"/>
            <a:ext cx="858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ישראל</a:t>
            </a:r>
            <a:endParaRPr lang="he-IL" dirty="0"/>
          </a:p>
        </p:txBody>
      </p:sp>
      <p:sp>
        <p:nvSpPr>
          <p:cNvPr id="13" name="TextBox 12"/>
          <p:cNvSpPr txBox="1"/>
          <p:nvPr/>
        </p:nvSpPr>
        <p:spPr>
          <a:xfrm>
            <a:off x="7520490" y="2709392"/>
            <a:ext cx="227488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להקפיץ בישיבה על הברכיים של אבא / </a:t>
            </a:r>
            <a:r>
              <a:rPr lang="he-IL" sz="1400" dirty="0" err="1" smtClean="0"/>
              <a:t>אמא</a:t>
            </a:r>
            <a:endParaRPr lang="he-IL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3923339" y="2773251"/>
            <a:ext cx="268685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 על קו מסומן</a:t>
            </a:r>
            <a:endParaRPr lang="he-IL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359423" y="2671955"/>
            <a:ext cx="273788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ללכת הליכה </a:t>
            </a:r>
            <a:r>
              <a:rPr lang="he-IL" sz="1400" dirty="0" err="1" smtClean="0"/>
              <a:t>צידית</a:t>
            </a:r>
            <a:r>
              <a:rPr lang="he-IL" sz="1400" dirty="0" smtClean="0"/>
              <a:t> בתמיכת קיר להביא חלק משחק</a:t>
            </a:r>
            <a:endParaRPr lang="he-IL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441" y="5946142"/>
            <a:ext cx="270894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להתמסר בכדור בעמידה בתמיכת קיר </a:t>
            </a:r>
            <a:endParaRPr lang="he-IL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7323975" y="5985154"/>
            <a:ext cx="25436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לעלות על שרפרף ולרדת בתמיכת 2 ידיים</a:t>
            </a:r>
            <a:endParaRPr lang="he-IL" sz="1400" dirty="0"/>
          </a:p>
        </p:txBody>
      </p:sp>
      <p:pic>
        <p:nvPicPr>
          <p:cNvPr id="21" name="תמונה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764" y="3590928"/>
            <a:ext cx="2187338" cy="1757503"/>
          </a:xfrm>
          <a:prstGeom prst="rect">
            <a:avLst/>
          </a:prstGeom>
        </p:spPr>
      </p:pic>
      <p:grpSp>
        <p:nvGrpSpPr>
          <p:cNvPr id="22" name="קבוצה 21"/>
          <p:cNvGrpSpPr/>
          <p:nvPr/>
        </p:nvGrpSpPr>
        <p:grpSpPr>
          <a:xfrm>
            <a:off x="7204853" y="5348431"/>
            <a:ext cx="3208715" cy="781879"/>
            <a:chOff x="7179203" y="5166084"/>
            <a:chExt cx="3208715" cy="781879"/>
          </a:xfrm>
        </p:grpSpPr>
        <p:pic>
          <p:nvPicPr>
            <p:cNvPr id="23" name="תמונה 22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>
              <a:off x="7758606" y="5166084"/>
              <a:ext cx="2629312" cy="781879"/>
            </a:xfrm>
            <a:prstGeom prst="rect">
              <a:avLst/>
            </a:prstGeom>
          </p:spPr>
        </p:pic>
        <p:pic>
          <p:nvPicPr>
            <p:cNvPr id="24" name="תמונה 23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 flipH="1">
              <a:off x="7179203" y="5166084"/>
              <a:ext cx="2251716" cy="781879"/>
            </a:xfrm>
            <a:prstGeom prst="rect">
              <a:avLst/>
            </a:prstGeom>
          </p:spPr>
        </p:pic>
      </p:grpSp>
      <p:sp>
        <p:nvSpPr>
          <p:cNvPr id="29" name="TextBox 28"/>
          <p:cNvSpPr txBox="1"/>
          <p:nvPr/>
        </p:nvSpPr>
        <p:spPr>
          <a:xfrm>
            <a:off x="3909642" y="6053863"/>
            <a:ext cx="260800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לסובב על הידיים של אבא / </a:t>
            </a:r>
            <a:r>
              <a:rPr lang="he-IL" sz="1400" dirty="0" err="1" smtClean="0"/>
              <a:t>אמא</a:t>
            </a:r>
            <a:endParaRPr lang="he-IL" sz="1400" dirty="0"/>
          </a:p>
        </p:txBody>
      </p:sp>
      <p:pic>
        <p:nvPicPr>
          <p:cNvPr id="33" name="תמונה 3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623" y="402189"/>
            <a:ext cx="1155142" cy="2142565"/>
          </a:xfrm>
          <a:prstGeom prst="rect">
            <a:avLst/>
          </a:prstGeom>
        </p:spPr>
      </p:pic>
      <p:pic>
        <p:nvPicPr>
          <p:cNvPr id="43" name="תמונה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56" y="3628586"/>
            <a:ext cx="2682842" cy="2291992"/>
          </a:xfrm>
          <a:prstGeom prst="rect">
            <a:avLst/>
          </a:prstGeom>
        </p:spPr>
      </p:pic>
      <p:grpSp>
        <p:nvGrpSpPr>
          <p:cNvPr id="45" name="קבוצה 44"/>
          <p:cNvGrpSpPr/>
          <p:nvPr/>
        </p:nvGrpSpPr>
        <p:grpSpPr>
          <a:xfrm>
            <a:off x="583942" y="443190"/>
            <a:ext cx="1596163" cy="1346112"/>
            <a:chOff x="-3263675" y="994889"/>
            <a:chExt cx="2977842" cy="2511340"/>
          </a:xfrm>
        </p:grpSpPr>
        <p:pic>
          <p:nvPicPr>
            <p:cNvPr id="46" name="תמונה 45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49" b="1838"/>
            <a:stretch/>
          </p:blipFill>
          <p:spPr>
            <a:xfrm rot="17129224">
              <a:off x="-2117135" y="628036"/>
              <a:ext cx="1464450" cy="2198155"/>
            </a:xfrm>
            <a:prstGeom prst="rect">
              <a:avLst/>
            </a:prstGeom>
          </p:spPr>
        </p:pic>
        <p:pic>
          <p:nvPicPr>
            <p:cNvPr id="47" name="תמונה 46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539" b="17937"/>
            <a:stretch/>
          </p:blipFill>
          <p:spPr>
            <a:xfrm>
              <a:off x="-3092885" y="2336039"/>
              <a:ext cx="2803977" cy="437264"/>
            </a:xfrm>
            <a:prstGeom prst="rect">
              <a:avLst/>
            </a:prstGeom>
          </p:spPr>
        </p:pic>
        <p:pic>
          <p:nvPicPr>
            <p:cNvPr id="48" name="תמונה 47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036"/>
            <a:stretch/>
          </p:blipFill>
          <p:spPr>
            <a:xfrm>
              <a:off x="-3263675" y="2766655"/>
              <a:ext cx="2958128" cy="739574"/>
            </a:xfrm>
            <a:prstGeom prst="rect">
              <a:avLst/>
            </a:prstGeom>
          </p:spPr>
        </p:pic>
      </p:grpSp>
      <p:grpSp>
        <p:nvGrpSpPr>
          <p:cNvPr id="50" name="קבוצה 49"/>
          <p:cNvGrpSpPr/>
          <p:nvPr/>
        </p:nvGrpSpPr>
        <p:grpSpPr>
          <a:xfrm rot="417921" flipH="1">
            <a:off x="8261948" y="634717"/>
            <a:ext cx="1120330" cy="1293414"/>
            <a:chOff x="10358002" y="988274"/>
            <a:chExt cx="3159038" cy="3638028"/>
          </a:xfrm>
        </p:grpSpPr>
        <p:pic>
          <p:nvPicPr>
            <p:cNvPr id="51" name="תמונה 50"/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024" r="38275" b="46908"/>
            <a:stretch/>
          </p:blipFill>
          <p:spPr>
            <a:xfrm>
              <a:off x="10358002" y="988274"/>
              <a:ext cx="3096664" cy="3405602"/>
            </a:xfrm>
            <a:prstGeom prst="rect">
              <a:avLst/>
            </a:prstGeom>
          </p:spPr>
        </p:pic>
        <p:sp>
          <p:nvSpPr>
            <p:cNvPr id="52" name="מלבן 51"/>
            <p:cNvSpPr/>
            <p:nvPr/>
          </p:nvSpPr>
          <p:spPr>
            <a:xfrm>
              <a:off x="12780086" y="2906174"/>
              <a:ext cx="736954" cy="14877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53" name="אליפסה 52"/>
            <p:cNvSpPr/>
            <p:nvPr/>
          </p:nvSpPr>
          <p:spPr>
            <a:xfrm>
              <a:off x="11091133" y="4026915"/>
              <a:ext cx="1971351" cy="599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54" name="תמונה 5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29" y="464232"/>
            <a:ext cx="2780068" cy="2214263"/>
          </a:xfrm>
          <a:prstGeom prst="rect">
            <a:avLst/>
          </a:prstGeom>
        </p:spPr>
      </p:pic>
      <p:grpSp>
        <p:nvGrpSpPr>
          <p:cNvPr id="55" name="קבוצה 54"/>
          <p:cNvGrpSpPr/>
          <p:nvPr/>
        </p:nvGrpSpPr>
        <p:grpSpPr>
          <a:xfrm>
            <a:off x="4325257" y="3845620"/>
            <a:ext cx="2579942" cy="2011512"/>
            <a:chOff x="3464847" y="3421538"/>
            <a:chExt cx="3391604" cy="2644344"/>
          </a:xfrm>
        </p:grpSpPr>
        <p:pic>
          <p:nvPicPr>
            <p:cNvPr id="56" name="תמונה 55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847" y="3421538"/>
              <a:ext cx="3391604" cy="2615668"/>
            </a:xfrm>
            <a:prstGeom prst="rect">
              <a:avLst/>
            </a:prstGeom>
          </p:spPr>
        </p:pic>
        <p:sp>
          <p:nvSpPr>
            <p:cNvPr id="57" name="אליפסה 56"/>
            <p:cNvSpPr/>
            <p:nvPr/>
          </p:nvSpPr>
          <p:spPr>
            <a:xfrm>
              <a:off x="4389852" y="4617282"/>
              <a:ext cx="1444187" cy="144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58" name="מלבן 57"/>
            <p:cNvSpPr/>
            <p:nvPr/>
          </p:nvSpPr>
          <p:spPr>
            <a:xfrm>
              <a:off x="3925469" y="3460374"/>
              <a:ext cx="425471" cy="16952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59" name="תמונה 5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85" y="4973764"/>
            <a:ext cx="1522200" cy="839485"/>
          </a:xfrm>
          <a:prstGeom prst="rect">
            <a:avLst/>
          </a:prstGeom>
        </p:spPr>
      </p:pic>
      <p:pic>
        <p:nvPicPr>
          <p:cNvPr id="60" name="תמונה 59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159">
            <a:off x="2181592" y="1491447"/>
            <a:ext cx="724885" cy="1344522"/>
          </a:xfrm>
          <a:prstGeom prst="rect">
            <a:avLst/>
          </a:prstGeom>
        </p:spPr>
      </p:pic>
      <p:pic>
        <p:nvPicPr>
          <p:cNvPr id="42" name="תמונה 41"/>
          <p:cNvPicPr>
            <a:picLocks noChangeAspect="1"/>
          </p:cNvPicPr>
          <p:nvPr/>
        </p:nvPicPr>
        <p:blipFill>
          <a:blip r:embed="rId20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09764">
            <a:off x="2171131" y="1962406"/>
            <a:ext cx="451770" cy="38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15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367553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857199" y="7893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7133220" y="177293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073594" y="817272"/>
            <a:ext cx="1381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חיילי</a:t>
            </a:r>
            <a:endParaRPr lang="he-IL" dirty="0"/>
          </a:p>
        </p:txBody>
      </p:sp>
      <p:sp>
        <p:nvSpPr>
          <p:cNvPr id="12" name="TextBox 11"/>
          <p:cNvSpPr txBox="1"/>
          <p:nvPr/>
        </p:nvSpPr>
        <p:spPr>
          <a:xfrm>
            <a:off x="7323975" y="2686142"/>
            <a:ext cx="26591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להקפיץ בישיבה על הברכיים של אבא / </a:t>
            </a:r>
            <a:r>
              <a:rPr lang="he-IL" sz="1400" dirty="0" err="1" smtClean="0"/>
              <a:t>אמא</a:t>
            </a:r>
            <a:endParaRPr lang="he-IL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3923339" y="2773251"/>
            <a:ext cx="268685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 על קו מסומן</a:t>
            </a:r>
            <a:endParaRPr lang="he-IL" sz="1400" dirty="0"/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41367" y1="50581" x2="41367" y2="505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932" y="405224"/>
            <a:ext cx="1155142" cy="214256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28441" y="2643472"/>
            <a:ext cx="273788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err="1" smtClean="0"/>
              <a:t>להעמד</a:t>
            </a:r>
            <a:r>
              <a:rPr lang="he-IL" sz="1400" dirty="0" smtClean="0"/>
              <a:t> לבד להליכון וללכת להביא חפץ מבוקש</a:t>
            </a:r>
            <a:endParaRPr lang="he-IL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428441" y="5946142"/>
            <a:ext cx="270894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להתמסר בכדור בעמידה בתמיכת קיר </a:t>
            </a:r>
            <a:endParaRPr lang="he-IL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7323975" y="5985154"/>
            <a:ext cx="254361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לעלות על שרפרף ולרדת בתמיכת 2 ידיים</a:t>
            </a:r>
            <a:endParaRPr lang="he-IL" sz="1400" dirty="0"/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574" y="3590928"/>
            <a:ext cx="2187338" cy="1757503"/>
          </a:xfrm>
          <a:prstGeom prst="rect">
            <a:avLst/>
          </a:prstGeom>
        </p:spPr>
      </p:pic>
      <p:grpSp>
        <p:nvGrpSpPr>
          <p:cNvPr id="19" name="קבוצה 18"/>
          <p:cNvGrpSpPr/>
          <p:nvPr/>
        </p:nvGrpSpPr>
        <p:grpSpPr>
          <a:xfrm>
            <a:off x="7204853" y="5348431"/>
            <a:ext cx="3208715" cy="781879"/>
            <a:chOff x="7179203" y="5166084"/>
            <a:chExt cx="3208715" cy="781879"/>
          </a:xfrm>
        </p:grpSpPr>
        <p:pic>
          <p:nvPicPr>
            <p:cNvPr id="20" name="תמונה 19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>
              <a:off x="7758606" y="5166084"/>
              <a:ext cx="2629312" cy="781879"/>
            </a:xfrm>
            <a:prstGeom prst="rect">
              <a:avLst/>
            </a:prstGeom>
          </p:spPr>
        </p:pic>
        <p:pic>
          <p:nvPicPr>
            <p:cNvPr id="21" name="תמונה 20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192"/>
            <a:stretch/>
          </p:blipFill>
          <p:spPr>
            <a:xfrm flipH="1">
              <a:off x="7179203" y="5166084"/>
              <a:ext cx="2251716" cy="781879"/>
            </a:xfrm>
            <a:prstGeom prst="rect">
              <a:avLst/>
            </a:prstGeom>
          </p:spPr>
        </p:pic>
      </p:grpSp>
      <p:sp>
        <p:nvSpPr>
          <p:cNvPr id="23" name="TextBox 22"/>
          <p:cNvSpPr txBox="1"/>
          <p:nvPr/>
        </p:nvSpPr>
        <p:spPr>
          <a:xfrm>
            <a:off x="3909642" y="6053863"/>
            <a:ext cx="260800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לסובב על הידיים של אבא / </a:t>
            </a:r>
            <a:r>
              <a:rPr lang="he-IL" sz="1400" dirty="0" err="1" smtClean="0"/>
              <a:t>אמא</a:t>
            </a:r>
            <a:endParaRPr lang="he-IL" sz="1400" dirty="0"/>
          </a:p>
        </p:txBody>
      </p:sp>
      <p:pic>
        <p:nvPicPr>
          <p:cNvPr id="25" name="תמונה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875" y="1322548"/>
            <a:ext cx="656401" cy="560773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29" y="475376"/>
            <a:ext cx="2566816" cy="2062410"/>
          </a:xfrm>
          <a:prstGeom prst="rect">
            <a:avLst/>
          </a:prstGeom>
        </p:spPr>
      </p:pic>
      <p:grpSp>
        <p:nvGrpSpPr>
          <p:cNvPr id="28" name="קבוצה 27"/>
          <p:cNvGrpSpPr/>
          <p:nvPr/>
        </p:nvGrpSpPr>
        <p:grpSpPr>
          <a:xfrm rot="417921" flipH="1">
            <a:off x="8261948" y="634717"/>
            <a:ext cx="1120330" cy="1293414"/>
            <a:chOff x="10358002" y="988274"/>
            <a:chExt cx="3159038" cy="3638028"/>
          </a:xfrm>
        </p:grpSpPr>
        <p:pic>
          <p:nvPicPr>
            <p:cNvPr id="29" name="תמונה 28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024" r="38275" b="46908"/>
            <a:stretch/>
          </p:blipFill>
          <p:spPr>
            <a:xfrm>
              <a:off x="10358002" y="988274"/>
              <a:ext cx="3096664" cy="3405602"/>
            </a:xfrm>
            <a:prstGeom prst="rect">
              <a:avLst/>
            </a:prstGeom>
          </p:spPr>
        </p:pic>
        <p:sp>
          <p:nvSpPr>
            <p:cNvPr id="30" name="מלבן 29"/>
            <p:cNvSpPr/>
            <p:nvPr/>
          </p:nvSpPr>
          <p:spPr>
            <a:xfrm>
              <a:off x="12780086" y="2906174"/>
              <a:ext cx="736954" cy="14877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1" name="אליפסה 30"/>
            <p:cNvSpPr/>
            <p:nvPr/>
          </p:nvSpPr>
          <p:spPr>
            <a:xfrm>
              <a:off x="11091133" y="4026915"/>
              <a:ext cx="1971351" cy="599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24" name="תמונה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24" y="1398910"/>
            <a:ext cx="1505338" cy="1248642"/>
          </a:xfrm>
          <a:prstGeom prst="rect">
            <a:avLst/>
          </a:prstGeom>
        </p:spPr>
      </p:pic>
      <p:pic>
        <p:nvPicPr>
          <p:cNvPr id="41" name="תמונה 4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629" y="464232"/>
            <a:ext cx="2780068" cy="2214263"/>
          </a:xfrm>
          <a:prstGeom prst="rect">
            <a:avLst/>
          </a:prstGeom>
        </p:spPr>
      </p:pic>
      <p:grpSp>
        <p:nvGrpSpPr>
          <p:cNvPr id="50" name="קבוצה 49"/>
          <p:cNvGrpSpPr/>
          <p:nvPr/>
        </p:nvGrpSpPr>
        <p:grpSpPr>
          <a:xfrm>
            <a:off x="4325257" y="3845620"/>
            <a:ext cx="2579942" cy="2011512"/>
            <a:chOff x="3464847" y="3421538"/>
            <a:chExt cx="3391604" cy="2644344"/>
          </a:xfrm>
        </p:grpSpPr>
        <p:pic>
          <p:nvPicPr>
            <p:cNvPr id="45" name="תמונה 44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847" y="3421538"/>
              <a:ext cx="3391604" cy="2615668"/>
            </a:xfrm>
            <a:prstGeom prst="rect">
              <a:avLst/>
            </a:prstGeom>
          </p:spPr>
        </p:pic>
        <p:sp>
          <p:nvSpPr>
            <p:cNvPr id="48" name="אליפסה 47"/>
            <p:cNvSpPr/>
            <p:nvPr/>
          </p:nvSpPr>
          <p:spPr>
            <a:xfrm>
              <a:off x="4389852" y="4617282"/>
              <a:ext cx="1444187" cy="144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9" name="מלבן 48"/>
            <p:cNvSpPr/>
            <p:nvPr/>
          </p:nvSpPr>
          <p:spPr>
            <a:xfrm>
              <a:off x="3925469" y="3460374"/>
              <a:ext cx="425471" cy="16952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51" name="תמונה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85" y="4973764"/>
            <a:ext cx="1522200" cy="839485"/>
          </a:xfrm>
          <a:prstGeom prst="rect">
            <a:avLst/>
          </a:prstGeom>
        </p:spPr>
      </p:pic>
      <p:pic>
        <p:nvPicPr>
          <p:cNvPr id="52" name="תמונה 5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77" y="3693162"/>
            <a:ext cx="2682842" cy="22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תמונה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874" y="3579077"/>
            <a:ext cx="1155142" cy="2142565"/>
          </a:xfrm>
          <a:prstGeom prst="rect">
            <a:avLst/>
          </a:prstGeom>
        </p:spPr>
      </p:pic>
      <p:pic>
        <p:nvPicPr>
          <p:cNvPr id="28" name="תמונה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706" y="3424519"/>
            <a:ext cx="1793100" cy="1422667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858" y="115322"/>
            <a:ext cx="1155142" cy="2142565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380670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לבן 3"/>
          <p:cNvSpPr/>
          <p:nvPr/>
        </p:nvSpPr>
        <p:spPr>
          <a:xfrm>
            <a:off x="367553" y="3424519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מלבן 4"/>
          <p:cNvSpPr/>
          <p:nvPr/>
        </p:nvSpPr>
        <p:spPr>
          <a:xfrm>
            <a:off x="3801035" y="125507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822763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7117974" y="161362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117974" y="3460374"/>
            <a:ext cx="3048000" cy="304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09" y="1886276"/>
            <a:ext cx="1303954" cy="101989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74658" b="9464"/>
          <a:stretch/>
        </p:blipFill>
        <p:spPr>
          <a:xfrm rot="19223073">
            <a:off x="5156035" y="2295607"/>
            <a:ext cx="920997" cy="248478"/>
          </a:xfrm>
          <a:prstGeom prst="rect">
            <a:avLst/>
          </a:prstGeom>
        </p:spPr>
      </p:pic>
      <p:pic>
        <p:nvPicPr>
          <p:cNvPr id="15" name="תמונה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038" y="1195200"/>
            <a:ext cx="1529848" cy="121849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0293440" y="788262"/>
            <a:ext cx="1381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אסתר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7391285" y="2691075"/>
            <a:ext cx="236915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>
                <a:latin typeface="Calibri" panose="020F0502020204030204" pitchFamily="34" charset="0"/>
                <a:ea typeface="Calibri" panose="020F0502020204030204" pitchFamily="34" charset="0"/>
              </a:rPr>
              <a:t>לרוץ לבני המשפחה לחיבוק (משחק : מי בא אלי</a:t>
            </a:r>
            <a:r>
              <a:rPr lang="he-IL" sz="1400" dirty="0" smtClean="0">
                <a:latin typeface="Calibri" panose="020F0502020204030204" pitchFamily="34" charset="0"/>
                <a:ea typeface="Calibri" panose="020F0502020204030204" pitchFamily="34" charset="0"/>
              </a:rPr>
              <a:t>?)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84814" y="2781898"/>
            <a:ext cx="2369157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לזחול מתחת 2 כסאות</a:t>
            </a:r>
            <a:endParaRPr lang="he-IL" sz="1400" dirty="0"/>
          </a:p>
        </p:txBody>
      </p:sp>
      <p:pic>
        <p:nvPicPr>
          <p:cNvPr id="19" name="תמונה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528" y="402189"/>
            <a:ext cx="1155142" cy="214256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67553" y="2765313"/>
            <a:ext cx="287671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הקפצות על הברכיים של אבא / </a:t>
            </a:r>
            <a:r>
              <a:rPr lang="he-IL" sz="1400" dirty="0" err="1" smtClean="0"/>
              <a:t>אמא</a:t>
            </a:r>
            <a:endParaRPr lang="he-IL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7411205" y="6043572"/>
            <a:ext cx="254152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לטפס על </a:t>
            </a:r>
            <a:r>
              <a:rPr lang="he-IL" sz="1400" dirty="0" err="1" smtClean="0"/>
              <a:t>כסא</a:t>
            </a:r>
            <a:r>
              <a:rPr lang="he-IL" sz="1400" dirty="0" smtClean="0"/>
              <a:t> ולהסתכל בחלון</a:t>
            </a:r>
            <a:endParaRPr lang="he-IL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994956" y="5946142"/>
            <a:ext cx="254361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ללכת על שורת כסאות</a:t>
            </a:r>
            <a:endParaRPr lang="he-IL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326087" y="6064148"/>
            <a:ext cx="270894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/>
              <a:t>להתמסר בכדור (עדיף כדורסל)</a:t>
            </a:r>
            <a:endParaRPr lang="he-IL" sz="1400" dirty="0"/>
          </a:p>
        </p:txBody>
      </p:sp>
      <p:pic>
        <p:nvPicPr>
          <p:cNvPr id="29" name="תמונה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8430" y="4026915"/>
            <a:ext cx="1106741" cy="2142565"/>
          </a:xfrm>
          <a:prstGeom prst="rect">
            <a:avLst/>
          </a:prstGeom>
        </p:spPr>
      </p:pic>
      <p:pic>
        <p:nvPicPr>
          <p:cNvPr id="24" name="תמונה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507" y="3710168"/>
            <a:ext cx="1913751" cy="1537679"/>
          </a:xfrm>
          <a:prstGeom prst="rect">
            <a:avLst/>
          </a:prstGeom>
        </p:spPr>
      </p:pic>
      <p:pic>
        <p:nvPicPr>
          <p:cNvPr id="31" name="תמונה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442" y="314057"/>
            <a:ext cx="1806000" cy="1461467"/>
          </a:xfrm>
          <a:prstGeom prst="rect">
            <a:avLst/>
          </a:prstGeom>
        </p:spPr>
      </p:pic>
      <p:pic>
        <p:nvPicPr>
          <p:cNvPr id="33" name="תמונה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707" y="3674407"/>
            <a:ext cx="1155142" cy="2142565"/>
          </a:xfrm>
          <a:prstGeom prst="rect">
            <a:avLst/>
          </a:prstGeom>
        </p:spPr>
      </p:pic>
      <p:pic>
        <p:nvPicPr>
          <p:cNvPr id="34" name="תמונה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894" y="3828304"/>
            <a:ext cx="1155142" cy="2142565"/>
          </a:xfrm>
          <a:prstGeom prst="rect">
            <a:avLst/>
          </a:prstGeom>
        </p:spPr>
      </p:pic>
      <p:pic>
        <p:nvPicPr>
          <p:cNvPr id="35" name="תמונה 3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008" l="0" r="97751">
                        <a14:foregroundMark x1="57669" y1="6836" x2="57669" y2="6836"/>
                        <a14:foregroundMark x1="76892" y1="19074" x2="76892" y2="19074"/>
                        <a14:foregroundMark x1="83640" y1="8710" x2="83640" y2="8710"/>
                        <a14:foregroundMark x1="46626" y1="20066" x2="46626" y2="20066"/>
                        <a14:foregroundMark x1="77710" y1="25028" x2="77710" y2="25028"/>
                        <a14:foregroundMark x1="60941" y1="26792" x2="60941" y2="26792"/>
                        <a14:foregroundMark x1="32311" y1="24146" x2="32311" y2="24146"/>
                        <a14:foregroundMark x1="41513" y1="9151" x2="41513" y2="9151"/>
                        <a14:foregroundMark x1="65235" y1="5513" x2="65235" y2="5513"/>
                        <a14:foregroundMark x1="77710" y1="5513" x2="77710" y2="5513"/>
                        <a14:foregroundMark x1="93047" y1="23153" x2="93047" y2="23153"/>
                        <a14:foregroundMark x1="69325" y1="15877" x2="69325" y2="15877"/>
                        <a14:foregroundMark x1="36605" y1="35502" x2="36605" y2="35502"/>
                        <a14:foregroundMark x1="53374" y1="63616" x2="53374" y2="64939"/>
                        <a14:foregroundMark x1="44990" y1="58655" x2="44990" y2="58655"/>
                        <a14:foregroundMark x1="63395" y1="55017" x2="63395" y2="55017"/>
                        <a14:foregroundMark x1="33094" y1="54845" x2="33094" y2="548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077" y="3929023"/>
            <a:ext cx="1155142" cy="2142565"/>
          </a:xfrm>
          <a:prstGeom prst="rect">
            <a:avLst/>
          </a:prstGeom>
        </p:spPr>
      </p:pic>
      <p:pic>
        <p:nvPicPr>
          <p:cNvPr id="37" name="תמונה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3424" y="3558324"/>
            <a:ext cx="1734799" cy="1537679"/>
          </a:xfrm>
          <a:prstGeom prst="rect">
            <a:avLst/>
          </a:prstGeom>
        </p:spPr>
      </p:pic>
      <p:grpSp>
        <p:nvGrpSpPr>
          <p:cNvPr id="41" name="קבוצה 40"/>
          <p:cNvGrpSpPr/>
          <p:nvPr/>
        </p:nvGrpSpPr>
        <p:grpSpPr>
          <a:xfrm rot="417921" flipH="1">
            <a:off x="1394196" y="634717"/>
            <a:ext cx="1120330" cy="1293414"/>
            <a:chOff x="10358002" y="988274"/>
            <a:chExt cx="3159038" cy="3638028"/>
          </a:xfrm>
        </p:grpSpPr>
        <p:pic>
          <p:nvPicPr>
            <p:cNvPr id="45" name="תמונה 44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024" r="38275" b="46908"/>
            <a:stretch/>
          </p:blipFill>
          <p:spPr>
            <a:xfrm>
              <a:off x="10358002" y="988274"/>
              <a:ext cx="3096664" cy="3405602"/>
            </a:xfrm>
            <a:prstGeom prst="rect">
              <a:avLst/>
            </a:prstGeom>
          </p:spPr>
        </p:pic>
        <p:sp>
          <p:nvSpPr>
            <p:cNvPr id="46" name="מלבן 45"/>
            <p:cNvSpPr/>
            <p:nvPr/>
          </p:nvSpPr>
          <p:spPr>
            <a:xfrm>
              <a:off x="12780086" y="2906174"/>
              <a:ext cx="736954" cy="14877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51" name="אליפסה 50"/>
            <p:cNvSpPr/>
            <p:nvPr/>
          </p:nvSpPr>
          <p:spPr>
            <a:xfrm>
              <a:off x="11091133" y="4026915"/>
              <a:ext cx="1971351" cy="59938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52" name="תמונה 5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4" y="464232"/>
            <a:ext cx="2780068" cy="2214263"/>
          </a:xfrm>
          <a:prstGeom prst="rect">
            <a:avLst/>
          </a:prstGeom>
        </p:spPr>
      </p:pic>
      <p:pic>
        <p:nvPicPr>
          <p:cNvPr id="53" name="תמונה 5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62" y="3751580"/>
            <a:ext cx="2682842" cy="22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72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550" y="2717666"/>
            <a:ext cx="1818900" cy="1422667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548" y="1015209"/>
            <a:ext cx="1851150" cy="1422667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890" y="2646238"/>
            <a:ext cx="1851150" cy="1422667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356" y="173562"/>
            <a:ext cx="1851150" cy="1422667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391" y="5553229"/>
            <a:ext cx="1851150" cy="1474400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013" y="6072191"/>
            <a:ext cx="1295161" cy="1031567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947" y="1581358"/>
            <a:ext cx="1851150" cy="142266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706" y="2934986"/>
            <a:ext cx="1851150" cy="1422667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438" y="3611599"/>
            <a:ext cx="1851150" cy="1422667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436" y="689007"/>
            <a:ext cx="1851150" cy="1422667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158" y="1814064"/>
            <a:ext cx="1831800" cy="1564934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562" y="5103447"/>
            <a:ext cx="1831800" cy="1564934"/>
          </a:xfrm>
          <a:prstGeom prst="rect">
            <a:avLst/>
          </a:prstGeom>
        </p:spPr>
      </p:pic>
      <p:pic>
        <p:nvPicPr>
          <p:cNvPr id="15" name="תמונה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875" y="4059428"/>
            <a:ext cx="1838250" cy="1564934"/>
          </a:xfrm>
          <a:prstGeom prst="rect">
            <a:avLst/>
          </a:prstGeom>
        </p:spPr>
      </p:pic>
      <p:pic>
        <p:nvPicPr>
          <p:cNvPr id="16" name="תמונה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424" y="3103733"/>
            <a:ext cx="1838250" cy="156493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211" y="2463707"/>
            <a:ext cx="1844700" cy="1564934"/>
          </a:xfrm>
          <a:prstGeom prst="rect">
            <a:avLst/>
          </a:prstGeom>
        </p:spPr>
      </p:pic>
      <p:pic>
        <p:nvPicPr>
          <p:cNvPr id="18" name="תמונה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398" y="5757071"/>
            <a:ext cx="1844700" cy="1564934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929" y="1981506"/>
            <a:ext cx="1831800" cy="1564934"/>
          </a:xfrm>
          <a:prstGeom prst="rect">
            <a:avLst/>
          </a:prstGeom>
        </p:spPr>
      </p:pic>
      <p:pic>
        <p:nvPicPr>
          <p:cNvPr id="20" name="תמונה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81" y="-93460"/>
            <a:ext cx="1844700" cy="1564934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76" y="5046353"/>
            <a:ext cx="1831800" cy="1564934"/>
          </a:xfrm>
          <a:prstGeom prst="rect">
            <a:avLst/>
          </a:prstGeom>
        </p:spPr>
      </p:pic>
      <p:pic>
        <p:nvPicPr>
          <p:cNvPr id="22" name="תמונה 2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010" y="1076784"/>
            <a:ext cx="1831800" cy="1564934"/>
          </a:xfrm>
          <a:prstGeom prst="rect">
            <a:avLst/>
          </a:prstGeom>
        </p:spPr>
      </p:pic>
      <p:pic>
        <p:nvPicPr>
          <p:cNvPr id="23" name="תמונה 2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809" y="4130562"/>
            <a:ext cx="1831800" cy="1564934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940" y="3390395"/>
            <a:ext cx="1851150" cy="1422667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025" y="40051"/>
            <a:ext cx="1851150" cy="1422667"/>
          </a:xfrm>
          <a:prstGeom prst="rect">
            <a:avLst/>
          </a:prstGeom>
        </p:spPr>
      </p:pic>
      <p:pic>
        <p:nvPicPr>
          <p:cNvPr id="28" name="תמונה 2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89" y="1223571"/>
            <a:ext cx="1851150" cy="1422667"/>
          </a:xfrm>
          <a:prstGeom prst="rect">
            <a:avLst/>
          </a:prstGeom>
        </p:spPr>
      </p:pic>
      <p:pic>
        <p:nvPicPr>
          <p:cNvPr id="29" name="תמונה 28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061" y="-122782"/>
            <a:ext cx="1851150" cy="1422667"/>
          </a:xfrm>
          <a:prstGeom prst="rect">
            <a:avLst/>
          </a:prstGeom>
        </p:spPr>
      </p:pic>
      <p:pic>
        <p:nvPicPr>
          <p:cNvPr id="30" name="תמונה 29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246" y="4130562"/>
            <a:ext cx="1851150" cy="1422667"/>
          </a:xfrm>
          <a:prstGeom prst="rect">
            <a:avLst/>
          </a:prstGeom>
        </p:spPr>
      </p:pic>
      <p:pic>
        <p:nvPicPr>
          <p:cNvPr id="31" name="תמונה 30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869" y="5250195"/>
            <a:ext cx="1851150" cy="1422667"/>
          </a:xfrm>
          <a:prstGeom prst="rect">
            <a:avLst/>
          </a:prstGeom>
        </p:spPr>
      </p:pic>
      <p:pic>
        <p:nvPicPr>
          <p:cNvPr id="32" name="תמונה 3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719" y="4406153"/>
            <a:ext cx="1851150" cy="1422667"/>
          </a:xfrm>
          <a:prstGeom prst="rect">
            <a:avLst/>
          </a:prstGeom>
        </p:spPr>
      </p:pic>
      <p:pic>
        <p:nvPicPr>
          <p:cNvPr id="33" name="תמונה 3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320" y="5727644"/>
            <a:ext cx="1851150" cy="1422667"/>
          </a:xfrm>
          <a:prstGeom prst="rect">
            <a:avLst/>
          </a:prstGeom>
        </p:spPr>
      </p:pic>
      <p:pic>
        <p:nvPicPr>
          <p:cNvPr id="35" name="תמונה 34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500" y="1698811"/>
            <a:ext cx="1851150" cy="1474400"/>
          </a:xfrm>
          <a:prstGeom prst="rect">
            <a:avLst/>
          </a:prstGeom>
        </p:spPr>
      </p:pic>
      <p:pic>
        <p:nvPicPr>
          <p:cNvPr id="36" name="תמונה 35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355" y="3668953"/>
            <a:ext cx="1851150" cy="1474400"/>
          </a:xfrm>
          <a:prstGeom prst="rect">
            <a:avLst/>
          </a:prstGeom>
        </p:spPr>
      </p:pic>
      <p:pic>
        <p:nvPicPr>
          <p:cNvPr id="34" name="תמונה 33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144" y="4822495"/>
            <a:ext cx="1818900" cy="1461467"/>
          </a:xfrm>
          <a:prstGeom prst="rect">
            <a:avLst/>
          </a:prstGeom>
        </p:spPr>
      </p:pic>
      <p:pic>
        <p:nvPicPr>
          <p:cNvPr id="37" name="תמונה 3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242" y="-61724"/>
            <a:ext cx="1818900" cy="1422667"/>
          </a:xfrm>
          <a:prstGeom prst="rect">
            <a:avLst/>
          </a:prstGeom>
        </p:spPr>
      </p:pic>
      <p:pic>
        <p:nvPicPr>
          <p:cNvPr id="39" name="תמונה 38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046" y="1741724"/>
            <a:ext cx="1806000" cy="1422667"/>
          </a:xfrm>
          <a:prstGeom prst="rect">
            <a:avLst/>
          </a:prstGeom>
        </p:spPr>
      </p:pic>
      <p:grpSp>
        <p:nvGrpSpPr>
          <p:cNvPr id="24" name="קבוצה 23"/>
          <p:cNvGrpSpPr/>
          <p:nvPr/>
        </p:nvGrpSpPr>
        <p:grpSpPr>
          <a:xfrm>
            <a:off x="11206964" y="-100349"/>
            <a:ext cx="1596163" cy="1346112"/>
            <a:chOff x="-3263675" y="994889"/>
            <a:chExt cx="2977842" cy="2511340"/>
          </a:xfrm>
        </p:grpSpPr>
        <p:pic>
          <p:nvPicPr>
            <p:cNvPr id="41" name="תמונה 40"/>
            <p:cNvPicPr>
              <a:picLocks noChangeAspect="1"/>
            </p:cNvPicPr>
            <p:nvPr/>
          </p:nvPicPr>
          <p:blipFill rotWithShape="1"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849" b="1838"/>
            <a:stretch/>
          </p:blipFill>
          <p:spPr>
            <a:xfrm rot="17129224">
              <a:off x="-2117135" y="628036"/>
              <a:ext cx="1464450" cy="2198155"/>
            </a:xfrm>
            <a:prstGeom prst="rect">
              <a:avLst/>
            </a:prstGeom>
          </p:spPr>
        </p:pic>
        <p:pic>
          <p:nvPicPr>
            <p:cNvPr id="42" name="תמונה 41"/>
            <p:cNvPicPr>
              <a:picLocks noChangeAspect="1"/>
            </p:cNvPicPr>
            <p:nvPr/>
          </p:nvPicPr>
          <p:blipFill rotWithShape="1"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539" b="17937"/>
            <a:stretch/>
          </p:blipFill>
          <p:spPr>
            <a:xfrm>
              <a:off x="-3092885" y="2336039"/>
              <a:ext cx="2803977" cy="437264"/>
            </a:xfrm>
            <a:prstGeom prst="rect">
              <a:avLst/>
            </a:prstGeom>
          </p:spPr>
        </p:pic>
        <p:pic>
          <p:nvPicPr>
            <p:cNvPr id="43" name="תמונה 42"/>
            <p:cNvPicPr>
              <a:picLocks noChangeAspect="1"/>
            </p:cNvPicPr>
            <p:nvPr/>
          </p:nvPicPr>
          <p:blipFill rotWithShape="1"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036"/>
            <a:stretch/>
          </p:blipFill>
          <p:spPr>
            <a:xfrm>
              <a:off x="-3263675" y="2766655"/>
              <a:ext cx="2958128" cy="739574"/>
            </a:xfrm>
            <a:prstGeom prst="rect">
              <a:avLst/>
            </a:prstGeom>
          </p:spPr>
        </p:pic>
      </p:grpSp>
      <p:pic>
        <p:nvPicPr>
          <p:cNvPr id="40" name="תמונה 39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8607" y="4580227"/>
            <a:ext cx="1522200" cy="1474400"/>
          </a:xfrm>
          <a:prstGeom prst="rect">
            <a:avLst/>
          </a:prstGeom>
        </p:spPr>
      </p:pic>
      <p:pic>
        <p:nvPicPr>
          <p:cNvPr id="44" name="תמונה 43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2188" y="-459602"/>
            <a:ext cx="1612500" cy="1209267"/>
          </a:xfrm>
          <a:prstGeom prst="rect">
            <a:avLst/>
          </a:prstGeom>
        </p:spPr>
      </p:pic>
      <p:pic>
        <p:nvPicPr>
          <p:cNvPr id="45" name="תמונה 44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006" y="693739"/>
            <a:ext cx="1851150" cy="1474400"/>
          </a:xfrm>
          <a:prstGeom prst="rect">
            <a:avLst/>
          </a:prstGeom>
        </p:spPr>
      </p:pic>
      <p:pic>
        <p:nvPicPr>
          <p:cNvPr id="46" name="תמונה 45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6981" y="4435433"/>
            <a:ext cx="1851150" cy="1474400"/>
          </a:xfrm>
          <a:prstGeom prst="rect">
            <a:avLst/>
          </a:prstGeom>
        </p:spPr>
      </p:pic>
      <p:pic>
        <p:nvPicPr>
          <p:cNvPr id="47" name="תמונה 46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04" y="3971307"/>
            <a:ext cx="936625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022" y="2679852"/>
            <a:ext cx="1793100" cy="1422667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1112" y="3539698"/>
            <a:ext cx="1831800" cy="1564934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1157" y="5433666"/>
            <a:ext cx="1831800" cy="1564934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8933" y="6128142"/>
            <a:ext cx="1831800" cy="1564934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650" y="1298998"/>
            <a:ext cx="1831800" cy="1564934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360" y="1116256"/>
            <a:ext cx="1831800" cy="1564934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487" y="1737792"/>
            <a:ext cx="1831800" cy="1564934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307" y="6046738"/>
            <a:ext cx="1831800" cy="1564934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874" y="4715434"/>
            <a:ext cx="1831800" cy="1564934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" y="810040"/>
            <a:ext cx="1851150" cy="1422667"/>
          </a:xfrm>
          <a:prstGeom prst="rect">
            <a:avLst/>
          </a:prstGeom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157" y="2993698"/>
            <a:ext cx="1851150" cy="1422667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444" y="2232870"/>
            <a:ext cx="1851150" cy="1474400"/>
          </a:xfrm>
          <a:prstGeom prst="rect">
            <a:avLst/>
          </a:prstGeom>
        </p:spPr>
      </p:pic>
      <p:pic>
        <p:nvPicPr>
          <p:cNvPr id="14" name="תמונה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339" y="583458"/>
            <a:ext cx="1851150" cy="1474400"/>
          </a:xfrm>
          <a:prstGeom prst="rect">
            <a:avLst/>
          </a:prstGeom>
        </p:spPr>
      </p:pic>
      <p:pic>
        <p:nvPicPr>
          <p:cNvPr id="15" name="תמונה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520" y="564596"/>
            <a:ext cx="1844700" cy="1422667"/>
          </a:xfrm>
          <a:prstGeom prst="rect">
            <a:avLst/>
          </a:prstGeom>
        </p:spPr>
      </p:pic>
      <p:pic>
        <p:nvPicPr>
          <p:cNvPr id="18" name="תמונה 1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520" y="2409127"/>
            <a:ext cx="1818900" cy="1461467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476" y="3869023"/>
            <a:ext cx="1818900" cy="1474400"/>
          </a:xfrm>
          <a:prstGeom prst="rect">
            <a:avLst/>
          </a:prstGeom>
        </p:spPr>
      </p:pic>
      <p:pic>
        <p:nvPicPr>
          <p:cNvPr id="20" name="תמונה 1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750" y="3836875"/>
            <a:ext cx="1838250" cy="1435600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975" y="5969244"/>
            <a:ext cx="1818900" cy="1396800"/>
          </a:xfrm>
          <a:prstGeom prst="rect">
            <a:avLst/>
          </a:prstGeom>
        </p:spPr>
      </p:pic>
      <p:pic>
        <p:nvPicPr>
          <p:cNvPr id="22" name="תמונה 2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589" y="5887202"/>
            <a:ext cx="1818900" cy="1409734"/>
          </a:xfrm>
          <a:prstGeom prst="rect">
            <a:avLst/>
          </a:prstGeom>
        </p:spPr>
      </p:pic>
      <p:pic>
        <p:nvPicPr>
          <p:cNvPr id="23" name="תמונה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122" y="5969244"/>
            <a:ext cx="1838250" cy="1435600"/>
          </a:xfrm>
          <a:prstGeom prst="rect">
            <a:avLst/>
          </a:prstGeom>
        </p:spPr>
      </p:pic>
      <p:pic>
        <p:nvPicPr>
          <p:cNvPr id="24" name="תמונה 2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648" y="5588867"/>
            <a:ext cx="1851150" cy="1422667"/>
          </a:xfrm>
          <a:prstGeom prst="rect">
            <a:avLst/>
          </a:prstGeom>
        </p:spPr>
      </p:pic>
      <p:pic>
        <p:nvPicPr>
          <p:cNvPr id="25" name="תמונה 2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12" y="4320973"/>
            <a:ext cx="1851150" cy="1422667"/>
          </a:xfrm>
          <a:prstGeom prst="rect">
            <a:avLst/>
          </a:prstGeom>
        </p:spPr>
      </p:pic>
      <p:pic>
        <p:nvPicPr>
          <p:cNvPr id="26" name="תמונה 2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742" y="4465784"/>
            <a:ext cx="1851150" cy="1422667"/>
          </a:xfrm>
          <a:prstGeom prst="rect">
            <a:avLst/>
          </a:prstGeom>
        </p:spPr>
      </p:pic>
      <p:pic>
        <p:nvPicPr>
          <p:cNvPr id="27" name="תמונה 2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051" y="4320973"/>
            <a:ext cx="1851150" cy="1422667"/>
          </a:xfrm>
          <a:prstGeom prst="rect">
            <a:avLst/>
          </a:prstGeom>
        </p:spPr>
      </p:pic>
      <p:pic>
        <p:nvPicPr>
          <p:cNvPr id="28" name="תמונה 27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8746" y="2071762"/>
            <a:ext cx="1806000" cy="1461467"/>
          </a:xfrm>
          <a:prstGeom prst="rect">
            <a:avLst/>
          </a:prstGeom>
        </p:spPr>
      </p:pic>
      <p:pic>
        <p:nvPicPr>
          <p:cNvPr id="29" name="תמונה 28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166" y="2548401"/>
            <a:ext cx="1806000" cy="1422667"/>
          </a:xfrm>
          <a:prstGeom prst="rect">
            <a:avLst/>
          </a:prstGeom>
        </p:spPr>
      </p:pic>
      <p:pic>
        <p:nvPicPr>
          <p:cNvPr id="30" name="תמונה 29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289" y="4715434"/>
            <a:ext cx="1155142" cy="2142565"/>
          </a:xfrm>
          <a:prstGeom prst="rect">
            <a:avLst/>
          </a:prstGeom>
        </p:spPr>
      </p:pic>
      <p:pic>
        <p:nvPicPr>
          <p:cNvPr id="31" name="תמונה 30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195" y="2329450"/>
            <a:ext cx="1831800" cy="1422667"/>
          </a:xfrm>
          <a:prstGeom prst="rect">
            <a:avLst/>
          </a:prstGeom>
        </p:spPr>
      </p:pic>
      <p:pic>
        <p:nvPicPr>
          <p:cNvPr id="32" name="תמונה 31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993" y="2256498"/>
            <a:ext cx="1838250" cy="1448534"/>
          </a:xfrm>
          <a:prstGeom prst="rect">
            <a:avLst/>
          </a:prstGeom>
        </p:spPr>
      </p:pic>
      <p:pic>
        <p:nvPicPr>
          <p:cNvPr id="33" name="תמונה 32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866" y="215282"/>
            <a:ext cx="1844700" cy="1422667"/>
          </a:xfrm>
          <a:prstGeom prst="rect">
            <a:avLst/>
          </a:prstGeom>
        </p:spPr>
      </p:pic>
      <p:pic>
        <p:nvPicPr>
          <p:cNvPr id="34" name="תמונה 33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995" y="260549"/>
            <a:ext cx="1838250" cy="1422667"/>
          </a:xfrm>
          <a:prstGeom prst="rect">
            <a:avLst/>
          </a:prstGeom>
        </p:spPr>
      </p:pic>
      <p:pic>
        <p:nvPicPr>
          <p:cNvPr id="35" name="תמונה 34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745" y="315125"/>
            <a:ext cx="1838250" cy="1396800"/>
          </a:xfrm>
          <a:prstGeom prst="rect">
            <a:avLst/>
          </a:prstGeom>
        </p:spPr>
      </p:pic>
      <p:pic>
        <p:nvPicPr>
          <p:cNvPr id="36" name="תמונה 35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513" y="487323"/>
            <a:ext cx="1838250" cy="1422667"/>
          </a:xfrm>
          <a:prstGeom prst="rect">
            <a:avLst/>
          </a:prstGeom>
        </p:spPr>
      </p:pic>
      <p:pic>
        <p:nvPicPr>
          <p:cNvPr id="37" name="תמונה 3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132" y="3655537"/>
            <a:ext cx="1851150" cy="1422667"/>
          </a:xfrm>
          <a:prstGeom prst="rect">
            <a:avLst/>
          </a:prstGeom>
        </p:spPr>
      </p:pic>
      <p:pic>
        <p:nvPicPr>
          <p:cNvPr id="38" name="תמונה 37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870" y="4735387"/>
            <a:ext cx="1155142" cy="2142565"/>
          </a:xfrm>
          <a:prstGeom prst="rect">
            <a:avLst/>
          </a:prstGeom>
        </p:spPr>
      </p:pic>
      <p:pic>
        <p:nvPicPr>
          <p:cNvPr id="39" name="תמונה 3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7731" y="303502"/>
            <a:ext cx="1851150" cy="1474400"/>
          </a:xfrm>
          <a:prstGeom prst="rect">
            <a:avLst/>
          </a:prstGeom>
        </p:spPr>
      </p:pic>
      <p:pic>
        <p:nvPicPr>
          <p:cNvPr id="40" name="תמונה 3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4287" y="564596"/>
            <a:ext cx="1851150" cy="147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0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260</Words>
  <Application>Microsoft Office PowerPoint</Application>
  <PresentationFormat>מסך רחב</PresentationFormat>
  <Paragraphs>42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‏‏משתמש Windows</dc:creator>
  <cp:lastModifiedBy>מינקה</cp:lastModifiedBy>
  <cp:revision>29</cp:revision>
  <dcterms:created xsi:type="dcterms:W3CDTF">2020-04-21T22:50:13Z</dcterms:created>
  <dcterms:modified xsi:type="dcterms:W3CDTF">2020-04-28T08:25:51Z</dcterms:modified>
</cp:coreProperties>
</file>