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4BA109-C1D1-0340-0519-9F2ACB51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7B05D99-84B4-414E-CD7C-3F7CE397D8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70206E-FEA0-8CB4-EE87-CD9332891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0C2288-EA96-06E1-9EFD-6877C4B84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0624F3-994C-226A-C570-EDC690BA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462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F7F31A-3352-1E32-82F1-92B73E809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3C2B43-B87A-E883-F71C-DE5931959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7FFC57-6E71-7546-FD8D-5242E1DA1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D1E54CA-20A5-EC60-3A4F-433940727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723FA0-E592-E03E-3FFC-02758D3B2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5759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90AAF7-6B3D-4D15-D655-8EF99DA9A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61D9255-9D57-694A-66A4-51205D7B3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6F7C76-3BE4-2C2D-C7E7-F424F4C8C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81FE87-A8A1-F3F2-C350-CA4C23576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CD3A31-E22B-354E-F9D1-3D60540DA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2887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01ACE7-85AA-1D6C-3C00-B4D5D682D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D3D7AA-58B4-8C0D-1793-5F0C9898A0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A58AC1-5DE9-D093-8699-DE15D99C5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9E92DB5-7EB5-2E07-0739-7BE943F04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B8268E-91F3-9935-0062-1733B6C8D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38BA374-C317-4A72-04AD-0AC1530EB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1077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CD52B2-182C-7336-B7CF-18037E2EF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AB7AAA-0C52-A1AC-E471-69B0847C5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386DCF4-0E22-7157-1AF9-914261B1B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124CDE4-4550-9270-206B-693DB6BDB1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7853AB3-888B-50FF-CA1D-D73E07B7C8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2D13A23-EDF4-2704-2574-0A673AA09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ED8D59D-46FA-5C69-16D9-0F859180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0BB0048-DE54-6535-F4FA-3A6229201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318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49E772-AFAF-3C79-A14A-48BF166CD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F4D9C41-F10C-8605-3297-F1F775729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3CE932F-B121-1A2B-6089-AAD493257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99C40D2-863B-D8DF-AB4A-CB185B94B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9208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0349AD0-A46D-CBAD-3B8A-6F86699C2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0DEBCF5-BF21-C260-6FC5-BA188F04E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5F2109A-29A1-C883-2007-BC51E3A69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7958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DDE5F1-1DE0-A285-EF7F-29123DC76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06B5B5-5C58-2794-5B65-ABDE8AE714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2292FB-4568-7182-27CC-83A878592E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368C19-FE7A-D9AD-A647-E06191F4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FCDD2A-8FB8-84AF-7365-CB0CCDFF6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86FC4D-F59B-4F87-FF87-321169321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4398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AA36FE-06E6-A8F9-2837-2D7B2C654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EB6C852-7216-E338-D018-F49BF1E949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2908078-A039-7F9D-5BCA-942E2387C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9F4028E-8112-C61E-394B-45500ED43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BA4A4AE-0026-855D-8E29-8CF9C20CC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41A5D0-2087-DA01-70AC-64B23A82B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384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70E1FB-B80C-CA32-48C5-2FB4FB995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9F21E1F-2244-2B44-4BCB-E349AF349F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B6D5AC-412E-8AEB-0E05-8F40A4260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DE5F0D-4270-BCE4-D73A-53566E2D1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143646-B56E-CED2-B3E4-CAAD7F081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2892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F9D0007-DBDD-0965-02C7-8EBE958B94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7BBFF68-7DA4-790B-D6AE-10BE63A829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2550BC-0375-55D3-C0B9-25CAEE6BF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6E8556-051C-A593-DE64-0B2A7116E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D496D3D-C178-8305-AAE0-D4EC97E53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4800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821B7FC-8FDD-F999-7F7B-F399A7C4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927D2AD-5FE6-52D4-9C07-10AC44250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30ADC9-550D-7781-D7FF-8AEB778F83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A870D-689B-E348-9BD0-34A7FD252C43}" type="datetimeFigureOut">
              <a:rPr lang="es-ES" smtClean="0"/>
              <a:t>13/03/2023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2B9E72-E19D-82DA-C9A0-37AD65965A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95145E-6CAB-2AAA-942D-780C66A9C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1B898-6ECF-0041-806E-5D78BC3DC3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347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900BD4B-79F1-2173-2B9B-A53083CF8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89" b="1335"/>
          <a:stretch>
            <a:fillRect/>
          </a:stretch>
        </p:blipFill>
        <p:spPr bwMode="auto">
          <a:xfrm>
            <a:off x="0" y="1857374"/>
            <a:ext cx="8498059" cy="2821781"/>
          </a:xfrm>
          <a:prstGeom prst="rect">
            <a:avLst/>
          </a:prstGeom>
          <a:noFill/>
        </p:spPr>
      </p:pic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051D0A75-543B-CEE4-6CDB-10664289E06F}"/>
              </a:ext>
            </a:extLst>
          </p:cNvPr>
          <p:cNvSpPr/>
          <p:nvPr/>
        </p:nvSpPr>
        <p:spPr>
          <a:xfrm>
            <a:off x="3292929" y="2385332"/>
            <a:ext cx="3381374" cy="16695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15259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Presentación en pantalla (4:3)</PresentationFormat>
  <Slides>1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Aaron Goldsmid</dc:creator>
  <cp:lastModifiedBy>Aaron Goldsmid</cp:lastModifiedBy>
  <cp:revision>1</cp:revision>
  <dcterms:created xsi:type="dcterms:W3CDTF">2023-03-13T03:25:51Z</dcterms:created>
  <dcterms:modified xsi:type="dcterms:W3CDTF">2023-03-13T03:31:26Z</dcterms:modified>
</cp:coreProperties>
</file>