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57" r:id="rId3"/>
    <p:sldId id="260" r:id="rId4"/>
    <p:sldId id="258" r:id="rId5"/>
    <p:sldId id="259" r:id="rId6"/>
    <p:sldId id="261" r:id="rId7"/>
  </p:sldIdLst>
  <p:sldSz cx="12192000" cy="6858000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 snapToGrid="0">
      <p:cViewPr varScale="1">
        <p:scale>
          <a:sx n="59" d="100"/>
          <a:sy n="59" d="100"/>
        </p:scale>
        <p:origin x="86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7AD93D48-C58C-45EF-B2EC-05B913204DE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כותרת משנה 2">
            <a:extLst>
              <a:ext uri="{FF2B5EF4-FFF2-40B4-BE49-F238E27FC236}">
                <a16:creationId xmlns:a16="http://schemas.microsoft.com/office/drawing/2014/main" id="{ABF01B05-FB82-41D1-91B2-F380D3C424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e-IL"/>
              <a:t>לחץ כדי לערוך סגנון כותרת משנה של תבנית בסיס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EA11E326-9CB6-4563-9723-9E84695516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A060B-9DD4-403F-8A1C-4152571792D6}" type="datetimeFigureOut">
              <a:rPr lang="he-IL" smtClean="0"/>
              <a:t>ד'/כסלו/תשפ"ב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B2119EAE-AC72-4479-B63D-1A51C54099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4118DD51-BD82-44F9-97F0-6993201C9A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593B7-C9F1-44FD-AEBD-FCAE7105D62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751011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9A83D615-9B06-4C07-9075-5B2811154B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555DC3BA-E6A6-4EA8-BBB5-370C4A69F6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538001B8-ACB2-44BD-9657-6C60A27CD7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A060B-9DD4-403F-8A1C-4152571792D6}" type="datetimeFigureOut">
              <a:rPr lang="he-IL" smtClean="0"/>
              <a:t>ד'/כסלו/תשפ"ב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BEEC5DB1-76A5-4CD9-A066-B739DE6922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99AB182C-0D90-4A9A-9963-3CFB85284B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593B7-C9F1-44FD-AEBD-FCAE7105D62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0699920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CC60672C-CB5D-4034-B709-7C9A3932CD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0E51F020-8C3A-40DF-94BE-57C9D64282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3194531C-9D30-4503-8746-9F5BA29006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A060B-9DD4-403F-8A1C-4152571792D6}" type="datetimeFigureOut">
              <a:rPr lang="he-IL" smtClean="0"/>
              <a:t>ד'/כסלו/תשפ"ב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24402998-06CC-49FB-AEB8-122D109D25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4DF87245-DE10-42C3-AABD-F6C70FB8B6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593B7-C9F1-44FD-AEBD-FCAE7105D62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938449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6E459964-D8B0-4C4E-94A5-53AC62A03E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F66A7F08-E873-4DA3-8784-FA1E351888C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תוכן 3">
            <a:extLst>
              <a:ext uri="{FF2B5EF4-FFF2-40B4-BE49-F238E27FC236}">
                <a16:creationId xmlns:a16="http://schemas.microsoft.com/office/drawing/2014/main" id="{D1E29FCD-4433-4F1F-990C-ABE8EDEC9B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37FB0035-A3B9-4C89-B95B-1406F5F519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A060B-9DD4-403F-8A1C-4152571792D6}" type="datetimeFigureOut">
              <a:rPr lang="he-IL" smtClean="0"/>
              <a:t>ד'/כסלו/תשפ"ב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617F10BA-7D83-4633-A530-78F50F0A88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453C6A20-D99B-48A1-B4ED-9F7C99B133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593B7-C9F1-44FD-AEBD-FCAE7105D62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413270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9D87E674-0EB1-49EC-B9F2-C1669F1A22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EB339E6C-B194-4743-B946-78895F4129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מציין מיקום תוכן 3">
            <a:extLst>
              <a:ext uri="{FF2B5EF4-FFF2-40B4-BE49-F238E27FC236}">
                <a16:creationId xmlns:a16="http://schemas.microsoft.com/office/drawing/2014/main" id="{237921F5-90DB-497D-89DF-87877AD51B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5" name="מציין מיקום טקסט 4">
            <a:extLst>
              <a:ext uri="{FF2B5EF4-FFF2-40B4-BE49-F238E27FC236}">
                <a16:creationId xmlns:a16="http://schemas.microsoft.com/office/drawing/2014/main" id="{FB17A2DD-45C7-427B-98FF-88C8F2AAA14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6" name="מציין מיקום תוכן 5">
            <a:extLst>
              <a:ext uri="{FF2B5EF4-FFF2-40B4-BE49-F238E27FC236}">
                <a16:creationId xmlns:a16="http://schemas.microsoft.com/office/drawing/2014/main" id="{611FBF28-8096-4679-9798-0EA420C2E52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7" name="מציין מיקום של תאריך 6">
            <a:extLst>
              <a:ext uri="{FF2B5EF4-FFF2-40B4-BE49-F238E27FC236}">
                <a16:creationId xmlns:a16="http://schemas.microsoft.com/office/drawing/2014/main" id="{73427CCF-6239-4A19-BF34-25AF2D7051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A060B-9DD4-403F-8A1C-4152571792D6}" type="datetimeFigureOut">
              <a:rPr lang="he-IL" smtClean="0"/>
              <a:t>ד'/כסלו/תשפ"ב</a:t>
            </a:fld>
            <a:endParaRPr lang="he-IL"/>
          </a:p>
        </p:txBody>
      </p:sp>
      <p:sp>
        <p:nvSpPr>
          <p:cNvPr id="8" name="מציין מיקום של כותרת תחתונה 7">
            <a:extLst>
              <a:ext uri="{FF2B5EF4-FFF2-40B4-BE49-F238E27FC236}">
                <a16:creationId xmlns:a16="http://schemas.microsoft.com/office/drawing/2014/main" id="{10EBBBE2-7118-4101-AD46-DC6D8FF0CB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>
            <a:extLst>
              <a:ext uri="{FF2B5EF4-FFF2-40B4-BE49-F238E27FC236}">
                <a16:creationId xmlns:a16="http://schemas.microsoft.com/office/drawing/2014/main" id="{1B33CFC8-ADF7-4D5F-81BF-C2042FBBB3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593B7-C9F1-44FD-AEBD-FCAE7105D62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648103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23A03616-D719-4EC5-96EF-26D941B4D9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תאריך 2">
            <a:extLst>
              <a:ext uri="{FF2B5EF4-FFF2-40B4-BE49-F238E27FC236}">
                <a16:creationId xmlns:a16="http://schemas.microsoft.com/office/drawing/2014/main" id="{82FB57E8-47D2-48FA-8D64-90D8C39664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A060B-9DD4-403F-8A1C-4152571792D6}" type="datetimeFigureOut">
              <a:rPr lang="he-IL" smtClean="0"/>
              <a:t>ד'/כסלו/תשפ"ב</a:t>
            </a:fld>
            <a:endParaRPr lang="he-IL"/>
          </a:p>
        </p:txBody>
      </p:sp>
      <p:sp>
        <p:nvSpPr>
          <p:cNvPr id="4" name="מציין מיקום של כותרת תחתונה 3">
            <a:extLst>
              <a:ext uri="{FF2B5EF4-FFF2-40B4-BE49-F238E27FC236}">
                <a16:creationId xmlns:a16="http://schemas.microsoft.com/office/drawing/2014/main" id="{976F91C1-BD7D-491E-902B-041F08871C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>
            <a:extLst>
              <a:ext uri="{FF2B5EF4-FFF2-40B4-BE49-F238E27FC236}">
                <a16:creationId xmlns:a16="http://schemas.microsoft.com/office/drawing/2014/main" id="{368E69EE-F06F-404E-AD5E-399BEB0E8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593B7-C9F1-44FD-AEBD-FCAE7105D62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431773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>
            <a:extLst>
              <a:ext uri="{FF2B5EF4-FFF2-40B4-BE49-F238E27FC236}">
                <a16:creationId xmlns:a16="http://schemas.microsoft.com/office/drawing/2014/main" id="{D3899DC5-FE4B-48AF-A02A-941FA1B039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A060B-9DD4-403F-8A1C-4152571792D6}" type="datetimeFigureOut">
              <a:rPr lang="he-IL" smtClean="0"/>
              <a:t>ד'/כסלו/תשפ"ב</a:t>
            </a:fld>
            <a:endParaRPr lang="he-IL"/>
          </a:p>
        </p:txBody>
      </p:sp>
      <p:sp>
        <p:nvSpPr>
          <p:cNvPr id="3" name="מציין מיקום של כותרת תחתונה 2">
            <a:extLst>
              <a:ext uri="{FF2B5EF4-FFF2-40B4-BE49-F238E27FC236}">
                <a16:creationId xmlns:a16="http://schemas.microsoft.com/office/drawing/2014/main" id="{490BB231-2EDD-4C60-84D6-85BD097398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>
            <a:extLst>
              <a:ext uri="{FF2B5EF4-FFF2-40B4-BE49-F238E27FC236}">
                <a16:creationId xmlns:a16="http://schemas.microsoft.com/office/drawing/2014/main" id="{7155069A-E0C6-4DCF-AC4B-ADC44A7F8D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593B7-C9F1-44FD-AEBD-FCAE7105D62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082803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94423358-BAA7-483B-9B3B-70534EBAAD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121D3588-915E-466D-934D-4A57C112E0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טקסט 3">
            <a:extLst>
              <a:ext uri="{FF2B5EF4-FFF2-40B4-BE49-F238E27FC236}">
                <a16:creationId xmlns:a16="http://schemas.microsoft.com/office/drawing/2014/main" id="{F3117AD8-D310-42C7-BA02-34BBB9C92F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10EE2375-FAC6-4DD2-83AA-3230044B21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A060B-9DD4-403F-8A1C-4152571792D6}" type="datetimeFigureOut">
              <a:rPr lang="he-IL" smtClean="0"/>
              <a:t>ד'/כסלו/תשפ"ב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63AEC482-A310-428D-BD21-07197042F0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35C356B6-AF13-4344-8310-0CC181B08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593B7-C9F1-44FD-AEBD-FCAE7105D62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328900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73642CA0-F899-4EB4-BD44-B62BAB34DF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תמונה 2">
            <a:extLst>
              <a:ext uri="{FF2B5EF4-FFF2-40B4-BE49-F238E27FC236}">
                <a16:creationId xmlns:a16="http://schemas.microsoft.com/office/drawing/2014/main" id="{CD06B497-EA79-4B28-9237-9C5D8563627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>
            <a:extLst>
              <a:ext uri="{FF2B5EF4-FFF2-40B4-BE49-F238E27FC236}">
                <a16:creationId xmlns:a16="http://schemas.microsoft.com/office/drawing/2014/main" id="{FE3A8575-88A2-4CD0-B208-4366C33349A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3C5796F7-BA73-40BF-89FC-BA46B27766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A060B-9DD4-403F-8A1C-4152571792D6}" type="datetimeFigureOut">
              <a:rPr lang="he-IL" smtClean="0"/>
              <a:t>ד'/כסלו/תשפ"ב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D41593D1-9113-4939-9A55-C350B1411D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52E586E5-B05D-4DF0-B014-3C0CE7A356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593B7-C9F1-44FD-AEBD-FCAE7105D62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472756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B01B8EE9-329B-4404-81A1-B80233E1C8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טקסט אנכי 2">
            <a:extLst>
              <a:ext uri="{FF2B5EF4-FFF2-40B4-BE49-F238E27FC236}">
                <a16:creationId xmlns:a16="http://schemas.microsoft.com/office/drawing/2014/main" id="{AA8C9482-C4F7-416B-B87F-E67FD3E7E26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8536E7B7-2A61-452D-9B30-0CE59D7B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A060B-9DD4-403F-8A1C-4152571792D6}" type="datetimeFigureOut">
              <a:rPr lang="he-IL" smtClean="0"/>
              <a:t>ד'/כסלו/תשפ"ב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6985D167-E8E5-4CF1-878D-A9E9FDCAB2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4916650A-7EC7-4ABA-A75A-2A0FE4E46D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593B7-C9F1-44FD-AEBD-FCAE7105D62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690812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>
            <a:extLst>
              <a:ext uri="{FF2B5EF4-FFF2-40B4-BE49-F238E27FC236}">
                <a16:creationId xmlns:a16="http://schemas.microsoft.com/office/drawing/2014/main" id="{57055057-014E-427A-A153-0B9976B608B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טקסט אנכי 2">
            <a:extLst>
              <a:ext uri="{FF2B5EF4-FFF2-40B4-BE49-F238E27FC236}">
                <a16:creationId xmlns:a16="http://schemas.microsoft.com/office/drawing/2014/main" id="{E2DE09EB-9D2E-40F2-B6C4-7E11E97199D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E005488F-D957-4765-9999-BD1758B031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A060B-9DD4-403F-8A1C-4152571792D6}" type="datetimeFigureOut">
              <a:rPr lang="he-IL" smtClean="0"/>
              <a:t>ד'/כסלו/תשפ"ב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515BEF74-FA01-4B0A-A343-02769498A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90BC3243-B845-4672-9F4D-398172DEB7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593B7-C9F1-44FD-AEBD-FCAE7105D62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025805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>
            <a:extLst>
              <a:ext uri="{FF2B5EF4-FFF2-40B4-BE49-F238E27FC236}">
                <a16:creationId xmlns:a16="http://schemas.microsoft.com/office/drawing/2014/main" id="{71CC65F7-B982-4E93-9602-4261C37F3E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9D5B4C6F-85D1-499B-875B-0AAD3E01EB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5E08EE85-7681-4B04-A41C-B60A96E1E0B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1A060B-9DD4-403F-8A1C-4152571792D6}" type="datetimeFigureOut">
              <a:rPr lang="he-IL" smtClean="0"/>
              <a:t>ד'/כסלו/תשפ"ב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89D14CB7-38D8-44D2-AE49-1A99C8DB42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F53055BE-3EAE-48AE-9A40-3633F7DCE0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4593B7-C9F1-44FD-AEBD-FCAE7105D62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33977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המאבק בין תורת ישראל לתרבות יוון לקריאה | יהדות | ערכים">
            <a:extLst>
              <a:ext uri="{FF2B5EF4-FFF2-40B4-BE49-F238E27FC236}">
                <a16:creationId xmlns:a16="http://schemas.microsoft.com/office/drawing/2014/main" id="{B42EEC91-28B1-40C5-84BA-EAFCC6CDE9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228" y="201168"/>
            <a:ext cx="11187403" cy="6264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16117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תיבת טקסט 1">
            <a:extLst>
              <a:ext uri="{FF2B5EF4-FFF2-40B4-BE49-F238E27FC236}">
                <a16:creationId xmlns:a16="http://schemas.microsoft.com/office/drawing/2014/main" id="{13DE00FB-B1D4-41F8-9854-35188E6AD4AB}"/>
              </a:ext>
            </a:extLst>
          </p:cNvPr>
          <p:cNvSpPr txBox="1"/>
          <p:nvPr/>
        </p:nvSpPr>
        <p:spPr>
          <a:xfrm>
            <a:off x="44521" y="174172"/>
            <a:ext cx="12102957" cy="3631763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"/>
                  <a:lumOff val="95000"/>
                </a:schemeClr>
              </a:gs>
              <a:gs pos="74000">
                <a:schemeClr val="accent2">
                  <a:lumMod val="45000"/>
                  <a:lumOff val="55000"/>
                </a:schemeClr>
              </a:gs>
              <a:gs pos="83000">
                <a:schemeClr val="accent2">
                  <a:lumMod val="45000"/>
                  <a:lumOff val="55000"/>
                </a:schemeClr>
              </a:gs>
              <a:gs pos="100000">
                <a:schemeClr val="accent2">
                  <a:lumMod val="30000"/>
                  <a:lumOff val="70000"/>
                </a:schemeClr>
              </a:gs>
            </a:gsLst>
            <a:lin ang="5400000" scaled="1"/>
            <a:tileRect/>
          </a:gradFill>
          <a:ln>
            <a:solidFill>
              <a:schemeClr val="tx1"/>
            </a:solidFill>
          </a:ln>
        </p:spPr>
        <p:txBody>
          <a:bodyPr wrap="square" rtlCol="1">
            <a:spAutoFit/>
          </a:bodyPr>
          <a:lstStyle/>
          <a:p>
            <a:pPr algn="ctr"/>
            <a:r>
              <a:rPr lang="he-IL" sz="11500" b="1" dirty="0">
                <a:cs typeface="Afekoman" pitchFamily="2" charset="-79"/>
              </a:rPr>
              <a:t>"כשעמדה מלכות יון הרשעה...."</a:t>
            </a:r>
          </a:p>
        </p:txBody>
      </p:sp>
    </p:spTree>
    <p:extLst>
      <p:ext uri="{BB962C8B-B14F-4D97-AF65-F5344CB8AC3E}">
        <p14:creationId xmlns:p14="http://schemas.microsoft.com/office/powerpoint/2010/main" val="10875183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תיבת טקסט 1">
            <a:extLst>
              <a:ext uri="{FF2B5EF4-FFF2-40B4-BE49-F238E27FC236}">
                <a16:creationId xmlns:a16="http://schemas.microsoft.com/office/drawing/2014/main" id="{13DE00FB-B1D4-41F8-9854-35188E6AD4AB}"/>
              </a:ext>
            </a:extLst>
          </p:cNvPr>
          <p:cNvSpPr txBox="1"/>
          <p:nvPr/>
        </p:nvSpPr>
        <p:spPr>
          <a:xfrm>
            <a:off x="44521" y="108857"/>
            <a:ext cx="12102957" cy="2646878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"/>
                  <a:lumOff val="95000"/>
                </a:schemeClr>
              </a:gs>
              <a:gs pos="74000">
                <a:schemeClr val="accent2">
                  <a:lumMod val="45000"/>
                  <a:lumOff val="55000"/>
                </a:schemeClr>
              </a:gs>
              <a:gs pos="83000">
                <a:schemeClr val="accent2">
                  <a:lumMod val="45000"/>
                  <a:lumOff val="55000"/>
                </a:schemeClr>
              </a:gs>
              <a:gs pos="100000">
                <a:schemeClr val="accent2">
                  <a:lumMod val="30000"/>
                  <a:lumOff val="70000"/>
                </a:schemeClr>
              </a:gs>
            </a:gsLst>
            <a:lin ang="5400000" scaled="1"/>
            <a:tileRect/>
          </a:gradFill>
          <a:ln>
            <a:solidFill>
              <a:schemeClr val="tx1"/>
            </a:solidFill>
          </a:ln>
        </p:spPr>
        <p:txBody>
          <a:bodyPr wrap="square" rtlCol="1">
            <a:spAutoFit/>
          </a:bodyPr>
          <a:lstStyle/>
          <a:p>
            <a:pPr algn="ctr"/>
            <a:r>
              <a:rPr lang="he-IL" sz="16600" b="1" dirty="0">
                <a:cs typeface="Afekoman" pitchFamily="2" charset="-79"/>
              </a:rPr>
              <a:t>גזרות היוונים</a:t>
            </a:r>
          </a:p>
        </p:txBody>
      </p:sp>
      <p:sp>
        <p:nvSpPr>
          <p:cNvPr id="3" name="תיבת טקסט 2">
            <a:extLst>
              <a:ext uri="{FF2B5EF4-FFF2-40B4-BE49-F238E27FC236}">
                <a16:creationId xmlns:a16="http://schemas.microsoft.com/office/drawing/2014/main" id="{33D69BD1-BE0A-4726-82D4-085B603ECC55}"/>
              </a:ext>
            </a:extLst>
          </p:cNvPr>
          <p:cNvSpPr txBox="1"/>
          <p:nvPr/>
        </p:nvSpPr>
        <p:spPr>
          <a:xfrm>
            <a:off x="1273627" y="2978880"/>
            <a:ext cx="9644743" cy="3770263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"/>
                  <a:lumOff val="95000"/>
                </a:schemeClr>
              </a:gs>
              <a:gs pos="74000">
                <a:schemeClr val="accent2">
                  <a:lumMod val="45000"/>
                  <a:lumOff val="55000"/>
                </a:schemeClr>
              </a:gs>
              <a:gs pos="83000">
                <a:schemeClr val="accent2">
                  <a:lumMod val="45000"/>
                  <a:lumOff val="55000"/>
                </a:schemeClr>
              </a:gs>
              <a:gs pos="100000">
                <a:schemeClr val="accent2">
                  <a:lumMod val="30000"/>
                  <a:lumOff val="70000"/>
                </a:schemeClr>
              </a:gs>
            </a:gsLst>
            <a:lin ang="5400000" scaled="1"/>
            <a:tileRect/>
          </a:gradFill>
          <a:ln>
            <a:solidFill>
              <a:schemeClr val="tx1"/>
            </a:solidFill>
          </a:ln>
        </p:spPr>
        <p:txBody>
          <a:bodyPr wrap="square" rtlCol="1">
            <a:spAutoFit/>
          </a:bodyPr>
          <a:lstStyle/>
          <a:p>
            <a:pPr algn="ctr"/>
            <a:r>
              <a:rPr lang="he-IL" sz="23900" b="1" dirty="0">
                <a:cs typeface="Afekoman" pitchFamily="2" charset="-79"/>
              </a:rPr>
              <a:t>חנוכה</a:t>
            </a:r>
          </a:p>
        </p:txBody>
      </p:sp>
    </p:spTree>
    <p:extLst>
      <p:ext uri="{BB962C8B-B14F-4D97-AF65-F5344CB8AC3E}">
        <p14:creationId xmlns:p14="http://schemas.microsoft.com/office/powerpoint/2010/main" val="6738672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מלבן 4">
            <a:extLst>
              <a:ext uri="{FF2B5EF4-FFF2-40B4-BE49-F238E27FC236}">
                <a16:creationId xmlns:a16="http://schemas.microsoft.com/office/drawing/2014/main" id="{4F5DD3AD-AF41-4856-BF4B-20B26D103999}"/>
              </a:ext>
            </a:extLst>
          </p:cNvPr>
          <p:cNvSpPr/>
          <p:nvPr/>
        </p:nvSpPr>
        <p:spPr>
          <a:xfrm>
            <a:off x="0" y="1"/>
            <a:ext cx="12192000" cy="68580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solidFill>
                <a:sysClr val="windowText" lastClr="000000"/>
              </a:solidFill>
            </a:endParaRPr>
          </a:p>
        </p:txBody>
      </p:sp>
      <p:pic>
        <p:nvPicPr>
          <p:cNvPr id="2052" name="Picture 4" descr="ברית מילה – ויקיפדיה">
            <a:extLst>
              <a:ext uri="{FF2B5EF4-FFF2-40B4-BE49-F238E27FC236}">
                <a16:creationId xmlns:a16="http://schemas.microsoft.com/office/drawing/2014/main" id="{BCA2351D-8615-47BB-B41F-AAF5260345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207408" y="1246210"/>
            <a:ext cx="6605026" cy="4385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קידוש החודש: למה זה כל כך חשוב? - ערוץ 2000">
            <a:extLst>
              <a:ext uri="{FF2B5EF4-FFF2-40B4-BE49-F238E27FC236}">
                <a16:creationId xmlns:a16="http://schemas.microsoft.com/office/drawing/2014/main" id="{1A702497-0D52-4BEB-8162-DF915B9359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865374" y="1321843"/>
            <a:ext cx="6584869" cy="4214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מחבר ישר 3">
            <a:extLst>
              <a:ext uri="{FF2B5EF4-FFF2-40B4-BE49-F238E27FC236}">
                <a16:creationId xmlns:a16="http://schemas.microsoft.com/office/drawing/2014/main" id="{FAF9BD15-3587-4C37-A94F-D4AA64407CD2}"/>
              </a:ext>
            </a:extLst>
          </p:cNvPr>
          <p:cNvCxnSpPr/>
          <p:nvPr/>
        </p:nvCxnSpPr>
        <p:spPr>
          <a:xfrm>
            <a:off x="6168571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תיבת טקסט 5">
            <a:extLst>
              <a:ext uri="{FF2B5EF4-FFF2-40B4-BE49-F238E27FC236}">
                <a16:creationId xmlns:a16="http://schemas.microsoft.com/office/drawing/2014/main" id="{371712D1-55C3-4FA5-A3C7-8D831F29718E}"/>
              </a:ext>
            </a:extLst>
          </p:cNvPr>
          <p:cNvSpPr txBox="1"/>
          <p:nvPr/>
        </p:nvSpPr>
        <p:spPr>
          <a:xfrm rot="16200000">
            <a:off x="3093218" y="2931246"/>
            <a:ext cx="4484914" cy="101566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6000" b="1" dirty="0">
                <a:cs typeface="Afekoman" pitchFamily="2" charset="-79"/>
              </a:rPr>
              <a:t>קידוש החודש</a:t>
            </a:r>
          </a:p>
        </p:txBody>
      </p:sp>
      <p:sp>
        <p:nvSpPr>
          <p:cNvPr id="12" name="תיבת טקסט 11">
            <a:extLst>
              <a:ext uri="{FF2B5EF4-FFF2-40B4-BE49-F238E27FC236}">
                <a16:creationId xmlns:a16="http://schemas.microsoft.com/office/drawing/2014/main" id="{BBBA8D48-5DC3-4400-908B-C9C8F75C4FC5}"/>
              </a:ext>
            </a:extLst>
          </p:cNvPr>
          <p:cNvSpPr txBox="1"/>
          <p:nvPr/>
        </p:nvSpPr>
        <p:spPr>
          <a:xfrm rot="16200000">
            <a:off x="9126654" y="3007447"/>
            <a:ext cx="4484914" cy="101566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6000" b="1" dirty="0">
                <a:cs typeface="Afekoman" pitchFamily="2" charset="-79"/>
              </a:rPr>
              <a:t>ברית מילה</a:t>
            </a:r>
          </a:p>
        </p:txBody>
      </p:sp>
    </p:spTree>
    <p:extLst>
      <p:ext uri="{BB962C8B-B14F-4D97-AF65-F5344CB8AC3E}">
        <p14:creationId xmlns:p14="http://schemas.microsoft.com/office/powerpoint/2010/main" val="30040800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מלבן 6">
            <a:extLst>
              <a:ext uri="{FF2B5EF4-FFF2-40B4-BE49-F238E27FC236}">
                <a16:creationId xmlns:a16="http://schemas.microsoft.com/office/drawing/2014/main" id="{DF0A3DB5-BE7E-4767-95C4-E9A04C78EDAD}"/>
              </a:ext>
            </a:extLst>
          </p:cNvPr>
          <p:cNvSpPr/>
          <p:nvPr/>
        </p:nvSpPr>
        <p:spPr>
          <a:xfrm>
            <a:off x="0" y="1"/>
            <a:ext cx="12192000" cy="68580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solidFill>
                <a:sysClr val="windowText" lastClr="000000"/>
              </a:solidFill>
            </a:endParaRPr>
          </a:p>
        </p:txBody>
      </p:sp>
      <p:pic>
        <p:nvPicPr>
          <p:cNvPr id="2" name="Picture 6" descr="כניסת שבת, יציאת שבת - 17.04.2020. פרשת שמיני - ערוץ 2000 - ערוץ 2000">
            <a:extLst>
              <a:ext uri="{FF2B5EF4-FFF2-40B4-BE49-F238E27FC236}">
                <a16:creationId xmlns:a16="http://schemas.microsoft.com/office/drawing/2014/main" id="{CFED9371-A5E5-41C6-A2C0-2A32B79412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240198" y="1317965"/>
            <a:ext cx="6596982" cy="4222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>
            <a:extLst>
              <a:ext uri="{FF2B5EF4-FFF2-40B4-BE49-F238E27FC236}">
                <a16:creationId xmlns:a16="http://schemas.microsoft.com/office/drawing/2014/main" id="{7776D860-C1D6-424D-BAB6-453BB7500C4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34" t="9186" r="6882" b="7466"/>
          <a:stretch/>
        </p:blipFill>
        <p:spPr bwMode="auto">
          <a:xfrm rot="16200000">
            <a:off x="-785819" y="1157371"/>
            <a:ext cx="6596983" cy="4630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מחבר ישר 5">
            <a:extLst>
              <a:ext uri="{FF2B5EF4-FFF2-40B4-BE49-F238E27FC236}">
                <a16:creationId xmlns:a16="http://schemas.microsoft.com/office/drawing/2014/main" id="{CDE27310-E1C5-4D30-9C90-736825DB17DA}"/>
              </a:ext>
            </a:extLst>
          </p:cNvPr>
          <p:cNvCxnSpPr/>
          <p:nvPr/>
        </p:nvCxnSpPr>
        <p:spPr>
          <a:xfrm>
            <a:off x="6096000" y="-1"/>
            <a:ext cx="0" cy="685800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תיבת טקסט 8">
            <a:extLst>
              <a:ext uri="{FF2B5EF4-FFF2-40B4-BE49-F238E27FC236}">
                <a16:creationId xmlns:a16="http://schemas.microsoft.com/office/drawing/2014/main" id="{9A98A43A-A624-4F8B-9C65-C047E981DB24}"/>
              </a:ext>
            </a:extLst>
          </p:cNvPr>
          <p:cNvSpPr txBox="1"/>
          <p:nvPr/>
        </p:nvSpPr>
        <p:spPr>
          <a:xfrm rot="16200000">
            <a:off x="3093218" y="2931246"/>
            <a:ext cx="4484914" cy="101566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6000" b="1" dirty="0">
                <a:cs typeface="Afekoman" pitchFamily="2" charset="-79"/>
              </a:rPr>
              <a:t>לימוד תורה</a:t>
            </a:r>
          </a:p>
        </p:txBody>
      </p:sp>
      <p:sp>
        <p:nvSpPr>
          <p:cNvPr id="10" name="תיבת טקסט 9">
            <a:extLst>
              <a:ext uri="{FF2B5EF4-FFF2-40B4-BE49-F238E27FC236}">
                <a16:creationId xmlns:a16="http://schemas.microsoft.com/office/drawing/2014/main" id="{69FA6CDE-80E7-4801-A3A0-3BB24D3EFDC6}"/>
              </a:ext>
            </a:extLst>
          </p:cNvPr>
          <p:cNvSpPr txBox="1"/>
          <p:nvPr/>
        </p:nvSpPr>
        <p:spPr>
          <a:xfrm rot="16200000">
            <a:off x="9167592" y="2800620"/>
            <a:ext cx="4484914" cy="101566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6000" b="1" dirty="0">
                <a:cs typeface="Afekoman" pitchFamily="2" charset="-79"/>
              </a:rPr>
              <a:t>שמירת שבת</a:t>
            </a:r>
          </a:p>
        </p:txBody>
      </p:sp>
    </p:spTree>
    <p:extLst>
      <p:ext uri="{BB962C8B-B14F-4D97-AF65-F5344CB8AC3E}">
        <p14:creationId xmlns:p14="http://schemas.microsoft.com/office/powerpoint/2010/main" val="2865137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חנוכיה גדולה ומרשימה מנחושת גובה 30 ס&quot;מ באריזה מהודרת חינם עד הבית/עבודה  1-3 ימי עסקים | יודאיקה | בית | מרמלדה מרקט">
            <a:extLst>
              <a:ext uri="{FF2B5EF4-FFF2-40B4-BE49-F238E27FC236}">
                <a16:creationId xmlns:a16="http://schemas.microsoft.com/office/drawing/2014/main" id="{DF0926AA-DBAF-4C06-9130-D8252FFEE94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94" r="22998"/>
          <a:stretch/>
        </p:blipFill>
        <p:spPr bwMode="auto">
          <a:xfrm>
            <a:off x="1262744" y="925286"/>
            <a:ext cx="4200923" cy="5645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סביבון עץ קלאסי - חנוכה | טובי מרכז הצעצועים">
            <a:extLst>
              <a:ext uri="{FF2B5EF4-FFF2-40B4-BE49-F238E27FC236}">
                <a16:creationId xmlns:a16="http://schemas.microsoft.com/office/drawing/2014/main" id="{4A5A128F-3468-4686-B32D-3CB9BD80715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10" t="13602" r="21429" b="13541"/>
          <a:stretch/>
        </p:blipFill>
        <p:spPr bwMode="auto">
          <a:xfrm>
            <a:off x="6215743" y="647722"/>
            <a:ext cx="4582886" cy="6097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4938192"/>
      </p:ext>
    </p:extLst>
  </p:cSld>
  <p:clrMapOvr>
    <a:masterClrMapping/>
  </p:clrMapOvr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17</Words>
  <Application>Microsoft Office PowerPoint</Application>
  <PresentationFormat>מסך רחב</PresentationFormat>
  <Paragraphs>7</Paragraphs>
  <Slides>6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3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ערכת נושא Office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PowerPoint‏</dc:title>
  <dc:creator>תמר בר און</dc:creator>
  <cp:lastModifiedBy>תמר בר און</cp:lastModifiedBy>
  <cp:revision>1</cp:revision>
  <dcterms:created xsi:type="dcterms:W3CDTF">2021-11-08T20:29:17Z</dcterms:created>
  <dcterms:modified xsi:type="dcterms:W3CDTF">2021-11-08T20:59:36Z</dcterms:modified>
</cp:coreProperties>
</file>