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2071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9201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692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95603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1545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2130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6629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9325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31307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6827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1515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1E3B0-37C9-4D90-BF8F-A3456A348AC4}" type="datetimeFigureOut">
              <a:rPr lang="he-IL" smtClean="0"/>
              <a:t>כ"ה/אדר/תש"ף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E8F30-A254-43B9-9EB3-DF065D5B81F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70663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1F428F0-4707-4448-99DF-6DB2A13FF8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C7629670-EC3E-40C5-83B3-4EE4A7E53B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graphicFrame>
        <p:nvGraphicFramePr>
          <p:cNvPr id="4" name="טבלה 4">
            <a:extLst>
              <a:ext uri="{FF2B5EF4-FFF2-40B4-BE49-F238E27FC236}">
                <a16:creationId xmlns:a16="http://schemas.microsoft.com/office/drawing/2014/main" id="{5ABE3175-963B-4994-9A9B-7F6531B87D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557187"/>
              </p:ext>
            </p:extLst>
          </p:nvPr>
        </p:nvGraphicFramePr>
        <p:xfrm>
          <a:off x="157930" y="448886"/>
          <a:ext cx="9659400" cy="630935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43960">
                  <a:extLst>
                    <a:ext uri="{9D8B030D-6E8A-4147-A177-3AD203B41FA5}">
                      <a16:colId xmlns:a16="http://schemas.microsoft.com/office/drawing/2014/main" val="3122687503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287866313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93094326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1323968423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1220296149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2468890359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1946209456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3514520057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2570541744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3341190121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2283303815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1219301537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851711436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1980285094"/>
                    </a:ext>
                  </a:extLst>
                </a:gridCol>
                <a:gridCol w="643960">
                  <a:extLst>
                    <a:ext uri="{9D8B030D-6E8A-4147-A177-3AD203B41FA5}">
                      <a16:colId xmlns:a16="http://schemas.microsoft.com/office/drawing/2014/main" val="2077466928"/>
                    </a:ext>
                  </a:extLst>
                </a:gridCol>
              </a:tblGrid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ג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יא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יב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יג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יד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טו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7803038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טז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יז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יח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יט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כא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כב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כג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כד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כה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כו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כז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כח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כט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3671293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לג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לז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לט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מא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מב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מג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מד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מה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6543277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מו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מז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מח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מט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נא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נב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נג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נד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נה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נו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נז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נח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נט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3442915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סא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סב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סג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סד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סה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סו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סז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סח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סט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עא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עב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עג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עד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עה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3901811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עו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עז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עח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עט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פב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פג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פט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5633967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צא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צב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צג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צד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צה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צו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צז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צח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צט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קא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קה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8279816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קיב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קיג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קטו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קטז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קיז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קיח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א 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ג 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2197636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ה 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ז 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ט 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כ 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מ 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ס 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פ 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ק 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קיט – ש ת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קכא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קכב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קכד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קכה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027773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קכו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קכח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קכט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קלא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קלב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קלג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קלד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קלה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קלו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קלז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קלח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קלט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קמ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358880"/>
                  </a:ext>
                </a:extLst>
              </a:tr>
              <a:tr h="573578"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קמא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קמב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קמג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קמד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קמה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קמו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קמז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קמח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קמט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err="1">
                          <a:solidFill>
                            <a:schemeClr val="tx1"/>
                          </a:solidFill>
                        </a:rPr>
                        <a:t>קנ</a:t>
                      </a:r>
                      <a:endParaRPr lang="he-IL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 rtl="1"/>
                      <a:r>
                        <a:rPr lang="he-IL" sz="1400" dirty="0">
                          <a:solidFill>
                            <a:schemeClr val="tx1"/>
                          </a:solidFill>
                        </a:rPr>
                        <a:t>בס"ד סיימנו ספר מספר  ___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5930988"/>
                  </a:ext>
                </a:extLst>
              </a:tr>
            </a:tbl>
          </a:graphicData>
        </a:graphic>
      </p:graphicFrame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593CCAFA-6090-4430-A914-1A8000BCACB4}"/>
              </a:ext>
            </a:extLst>
          </p:cNvPr>
          <p:cNvSpPr txBox="1"/>
          <p:nvPr/>
        </p:nvSpPr>
        <p:spPr>
          <a:xfrm>
            <a:off x="3516284" y="33517"/>
            <a:ext cx="292099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קריאת תהילים משותפת</a:t>
            </a:r>
          </a:p>
        </p:txBody>
      </p:sp>
    </p:spTree>
    <p:extLst>
      <p:ext uri="{BB962C8B-B14F-4D97-AF65-F5344CB8AC3E}">
        <p14:creationId xmlns:p14="http://schemas.microsoft.com/office/powerpoint/2010/main" val="2456102891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201</Words>
  <Application>Microsoft Office PowerPoint</Application>
  <PresentationFormat>נייר A4 ‏(210x297 מ"מ)</PresentationFormat>
  <Paragraphs>162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Guttman Yad-Brush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1</dc:creator>
  <cp:lastModifiedBy>1</cp:lastModifiedBy>
  <cp:revision>3</cp:revision>
  <cp:lastPrinted>2020-03-21T22:27:21Z</cp:lastPrinted>
  <dcterms:created xsi:type="dcterms:W3CDTF">2020-03-21T21:21:36Z</dcterms:created>
  <dcterms:modified xsi:type="dcterms:W3CDTF">2020-03-21T22:29:57Z</dcterms:modified>
</cp:coreProperties>
</file>