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  <p:sldMasterId id="2147483732" r:id="rId2"/>
    <p:sldMasterId id="2147483750" r:id="rId3"/>
  </p:sldMasterIdLst>
  <p:sldIdLst>
    <p:sldId id="256" r:id="rId4"/>
    <p:sldId id="257" r:id="rId5"/>
    <p:sldId id="258" r:id="rId6"/>
    <p:sldId id="259" r:id="rId7"/>
    <p:sldId id="260" r:id="rId8"/>
  </p:sldIdLst>
  <p:sldSz cx="9601200" cy="12801600" type="A3"/>
  <p:notesSz cx="9926638" cy="1435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מקטע ברירת מחדל" id="{BDB96EBC-4732-4E21-845A-BF12EB13B78F}">
          <p14:sldIdLst>
            <p14:sldId id="256"/>
          </p14:sldIdLst>
        </p14:section>
        <p14:section name="מקטע ללא כותרת" id="{DD65FAB9-BA97-41CA-B3F0-F8B271D78521}">
          <p14:sldIdLst>
            <p14:sldId id="257"/>
          </p14:sldIdLst>
        </p14:section>
        <p14:section name="הכסהנ" id="{4B2694A8-E7EE-48E2-A204-F999EB751C0B}">
          <p14:sldIdLst>
            <p14:sldId id="258"/>
          </p14:sldIdLst>
        </p14:section>
        <p14:section name="ghfgh" id="{3BB6CFFD-3208-46E8-905B-67760A163333}">
          <p14:sldIdLst>
            <p14:sldId id="259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BDD2"/>
    <a:srgbClr val="B94744"/>
    <a:srgbClr val="E19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3020" autoAdjust="0"/>
    <p:restoredTop sz="94660"/>
  </p:normalViewPr>
  <p:slideViewPr>
    <p:cSldViewPr snapToGrid="0">
      <p:cViewPr varScale="1">
        <p:scale>
          <a:sx n="39" d="100"/>
          <a:sy n="39" d="100"/>
        </p:scale>
        <p:origin x="217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551680" y="2183871"/>
            <a:ext cx="5055577" cy="9321764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0070" y="995681"/>
            <a:ext cx="6462449" cy="5831842"/>
          </a:xfrm>
        </p:spPr>
        <p:txBody>
          <a:bodyPr anchor="b">
            <a:normAutofit/>
          </a:bodyPr>
          <a:lstStyle>
            <a:lvl1pPr algn="l">
              <a:defRPr sz="4620">
                <a:effectLst/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0070" y="7175220"/>
            <a:ext cx="5201963" cy="357180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6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1915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71" y="995680"/>
            <a:ext cx="6882610" cy="7032984"/>
          </a:xfrm>
        </p:spPr>
        <p:txBody>
          <a:bodyPr anchor="ctr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822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3698239"/>
            <a:ext cx="6722591" cy="4330418"/>
          </a:xfrm>
        </p:spPr>
        <p:txBody>
          <a:bodyPr anchor="b">
            <a:normAutofit/>
          </a:bodyPr>
          <a:lstStyle>
            <a:lvl1pPr algn="l">
              <a:defRPr sz="336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8376356"/>
            <a:ext cx="6722590" cy="286060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10914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60071" y="995681"/>
            <a:ext cx="4147465" cy="7032978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895480" y="995680"/>
            <a:ext cx="4145650" cy="7017173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20600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1" y="995680"/>
            <a:ext cx="3902709" cy="1137920"/>
          </a:xfrm>
        </p:spPr>
        <p:txBody>
          <a:bodyPr anchor="b">
            <a:noAutofit/>
          </a:bodyPr>
          <a:lstStyle>
            <a:lvl1pPr marL="0" indent="0">
              <a:buNone/>
              <a:defRPr sz="2520" b="0" cap="all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0070" y="2133601"/>
            <a:ext cx="4142740" cy="5895058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7767" y="1057911"/>
            <a:ext cx="3952254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 cap="all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5481" y="2133600"/>
            <a:ext cx="4154540" cy="5879253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49548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253814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62207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9600" y="995680"/>
            <a:ext cx="3360420" cy="28448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69" y="995680"/>
            <a:ext cx="4660693" cy="10241280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89600" y="4124965"/>
            <a:ext cx="3360420" cy="3903698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24171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590" y="2702560"/>
            <a:ext cx="3741421" cy="2133600"/>
          </a:xfrm>
        </p:spPr>
        <p:txBody>
          <a:bodyPr anchor="b">
            <a:normAutofit/>
          </a:bodyPr>
          <a:lstStyle>
            <a:lvl1pPr algn="l">
              <a:defRPr sz="252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00100" y="1706880"/>
            <a:ext cx="3445023" cy="896112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0829" y="5120640"/>
            <a:ext cx="3742434" cy="3887893"/>
          </a:xfrm>
        </p:spPr>
        <p:txBody>
          <a:bodyPr anchor="t">
            <a:normAutofit/>
          </a:bodyPr>
          <a:lstStyle>
            <a:lvl1pPr marL="0" indent="0">
              <a:buNone/>
              <a:defRPr sz="189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0070" y="11521441"/>
            <a:ext cx="6102310" cy="681567"/>
          </a:xfr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1557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60070" y="995680"/>
            <a:ext cx="8481060" cy="583184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800102" y="7175218"/>
            <a:ext cx="7645399" cy="85344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80"/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89764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995680"/>
            <a:ext cx="8481060" cy="5405120"/>
          </a:xfrm>
        </p:spPr>
        <p:txBody>
          <a:bodyPr anchor="ctr">
            <a:normAutofit/>
          </a:bodyPr>
          <a:lstStyle>
            <a:lvl1pPr algn="l">
              <a:defRPr sz="294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7680960"/>
            <a:ext cx="6702730" cy="3556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79159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98" y="995680"/>
            <a:ext cx="7202776" cy="5405120"/>
          </a:xfrm>
        </p:spPr>
        <p:txBody>
          <a:bodyPr anchor="ctr">
            <a:normAutofit/>
          </a:bodyPr>
          <a:lstStyle>
            <a:lvl1pPr algn="l">
              <a:defRPr sz="294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0141" y="6400800"/>
            <a:ext cx="6722590" cy="900853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8028664"/>
            <a:ext cx="6701479" cy="3208296"/>
          </a:xfrm>
        </p:spPr>
        <p:txBody>
          <a:bodyPr anchor="ctr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40031" y="132649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81011" y="5168055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7633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6400800"/>
            <a:ext cx="6701479" cy="3168480"/>
          </a:xfrm>
        </p:spPr>
        <p:txBody>
          <a:bodyPr anchor="b">
            <a:normAutofit/>
          </a:bodyPr>
          <a:lstStyle>
            <a:lvl1pPr algn="l">
              <a:defRPr sz="294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9581564"/>
            <a:ext cx="6702730" cy="165539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86184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98" y="995680"/>
            <a:ext cx="7202775" cy="5405120"/>
          </a:xfrm>
        </p:spPr>
        <p:txBody>
          <a:bodyPr anchor="ctr">
            <a:normAutofit/>
          </a:bodyPr>
          <a:lstStyle>
            <a:lvl1pPr algn="l">
              <a:defRPr sz="294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60071" y="7254240"/>
            <a:ext cx="6701479" cy="19597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9245600"/>
            <a:ext cx="6701478" cy="1991360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40031" y="132649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81011" y="5168055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48227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נכון או לא נכ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995680"/>
            <a:ext cx="7901941" cy="540512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940" b="0" dirty="0"/>
            </a:lvl1pPr>
          </a:lstStyle>
          <a:p>
            <a:pPr marL="0" lvl="0"/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60071" y="7333263"/>
            <a:ext cx="6701479" cy="156464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8897906"/>
            <a:ext cx="6701478" cy="233905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1808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 algn="l">
              <a:defRPr sz="294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0071" y="995682"/>
            <a:ext cx="6882610" cy="7032984"/>
          </a:xfrm>
        </p:spPr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0693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726" y="995680"/>
            <a:ext cx="2146404" cy="8249920"/>
          </a:xfrm>
        </p:spPr>
        <p:txBody>
          <a:bodyPr vert="eaVert">
            <a:normAutofit/>
          </a:bodyPr>
          <a:lstStyle>
            <a:lvl1pPr>
              <a:defRPr sz="294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0070" y="995680"/>
            <a:ext cx="6142513" cy="10241280"/>
          </a:xfrm>
        </p:spPr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7759748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551680" y="2183871"/>
            <a:ext cx="5055577" cy="9321764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0070" y="995681"/>
            <a:ext cx="6462449" cy="5831842"/>
          </a:xfrm>
        </p:spPr>
        <p:txBody>
          <a:bodyPr anchor="b">
            <a:normAutofit/>
          </a:bodyPr>
          <a:lstStyle>
            <a:lvl1pPr algn="l">
              <a:defRPr sz="4620">
                <a:effectLst/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60070" y="7175220"/>
            <a:ext cx="5201963" cy="357180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6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030595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71" y="995680"/>
            <a:ext cx="6882610" cy="7032984"/>
          </a:xfrm>
        </p:spPr>
        <p:txBody>
          <a:bodyPr anchor="ctr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10036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3698239"/>
            <a:ext cx="6722591" cy="4330418"/>
          </a:xfrm>
        </p:spPr>
        <p:txBody>
          <a:bodyPr anchor="b">
            <a:normAutofit/>
          </a:bodyPr>
          <a:lstStyle>
            <a:lvl1pPr algn="l">
              <a:defRPr sz="336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8376356"/>
            <a:ext cx="6722590" cy="286060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62810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60071" y="995681"/>
            <a:ext cx="4147465" cy="7032978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895480" y="995680"/>
            <a:ext cx="4145650" cy="7017173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05356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0101" y="995680"/>
            <a:ext cx="3902709" cy="1137920"/>
          </a:xfrm>
        </p:spPr>
        <p:txBody>
          <a:bodyPr anchor="b">
            <a:noAutofit/>
          </a:bodyPr>
          <a:lstStyle>
            <a:lvl1pPr marL="0" indent="0">
              <a:buNone/>
              <a:defRPr sz="2520" b="0" cap="all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0070" y="2133601"/>
            <a:ext cx="4142740" cy="5895058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7767" y="1057911"/>
            <a:ext cx="3952254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 cap="all">
                <a:solidFill>
                  <a:schemeClr val="tx1"/>
                </a:solidFill>
              </a:defRPr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5481" y="2133600"/>
            <a:ext cx="4154540" cy="5879253"/>
          </a:xfrm>
        </p:spPr>
        <p:txBody>
          <a:bodyPr anchor="t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5236967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>
              <a:defRPr sz="336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45867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168011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89600" y="995680"/>
            <a:ext cx="3360420" cy="28448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0069" y="995680"/>
            <a:ext cx="4660693" cy="10241280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89600" y="4124965"/>
            <a:ext cx="3360420" cy="3903698"/>
          </a:xfrm>
        </p:spPr>
        <p:txBody>
          <a:bodyPr anchor="t">
            <a:normAutofit/>
          </a:bodyPr>
          <a:lstStyle>
            <a:lvl1pPr marL="0" indent="0">
              <a:buNone/>
              <a:defRPr sz="168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280684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590" y="2702560"/>
            <a:ext cx="3741421" cy="2133600"/>
          </a:xfrm>
        </p:spPr>
        <p:txBody>
          <a:bodyPr anchor="b">
            <a:normAutofit/>
          </a:bodyPr>
          <a:lstStyle>
            <a:lvl1pPr algn="l">
              <a:defRPr sz="252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800100" y="1706880"/>
            <a:ext cx="3445023" cy="896112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0829" y="5120640"/>
            <a:ext cx="3742434" cy="3887893"/>
          </a:xfrm>
        </p:spPr>
        <p:txBody>
          <a:bodyPr anchor="t">
            <a:normAutofit/>
          </a:bodyPr>
          <a:lstStyle>
            <a:lvl1pPr marL="0" indent="0">
              <a:buNone/>
              <a:defRPr sz="189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60070" y="11521441"/>
            <a:ext cx="6102310" cy="681567"/>
          </a:xfrm>
        </p:spPr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817573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תמונה פנורמית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60070" y="995680"/>
            <a:ext cx="8481060" cy="583184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800102" y="7175218"/>
            <a:ext cx="7645399" cy="85344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80"/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695791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995680"/>
            <a:ext cx="8481060" cy="5405120"/>
          </a:xfrm>
        </p:spPr>
        <p:txBody>
          <a:bodyPr anchor="ctr">
            <a:normAutofit/>
          </a:bodyPr>
          <a:lstStyle>
            <a:lvl1pPr algn="l">
              <a:defRPr sz="294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7680960"/>
            <a:ext cx="6702730" cy="3556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368146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98" y="995680"/>
            <a:ext cx="7202776" cy="5405120"/>
          </a:xfrm>
        </p:spPr>
        <p:txBody>
          <a:bodyPr anchor="ctr">
            <a:normAutofit/>
          </a:bodyPr>
          <a:lstStyle>
            <a:lvl1pPr algn="l">
              <a:defRPr sz="294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20141" y="6400800"/>
            <a:ext cx="6722590" cy="900853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8028664"/>
            <a:ext cx="6701479" cy="3208296"/>
          </a:xfrm>
        </p:spPr>
        <p:txBody>
          <a:bodyPr anchor="ctr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40031" y="132649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81011" y="5168055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8380594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6400800"/>
            <a:ext cx="6701479" cy="3168480"/>
          </a:xfrm>
        </p:spPr>
        <p:txBody>
          <a:bodyPr anchor="b">
            <a:normAutofit/>
          </a:bodyPr>
          <a:lstStyle>
            <a:lvl1pPr algn="l">
              <a:defRPr sz="2940" b="0" cap="all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9581564"/>
            <a:ext cx="6702730" cy="165539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1932483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98" y="995680"/>
            <a:ext cx="7202775" cy="5405120"/>
          </a:xfrm>
        </p:spPr>
        <p:txBody>
          <a:bodyPr anchor="ctr">
            <a:normAutofit/>
          </a:bodyPr>
          <a:lstStyle>
            <a:lvl1pPr algn="l">
              <a:defRPr sz="2940" b="0" cap="all">
                <a:solidFill>
                  <a:schemeClr val="tx1"/>
                </a:solidFill>
              </a:defRPr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60071" y="7254240"/>
            <a:ext cx="6701479" cy="19597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9245600"/>
            <a:ext cx="6701478" cy="1991360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240031" y="132649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81011" y="5168055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 algn="r"/>
            <a:r>
              <a:rPr lang="en-US" sz="84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6832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נכון או לא נכ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0" y="995680"/>
            <a:ext cx="7901941" cy="540512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940" b="0" dirty="0"/>
            </a:lvl1pPr>
          </a:lstStyle>
          <a:p>
            <a:pPr marL="0" lvl="0"/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60071" y="7333263"/>
            <a:ext cx="6701479" cy="156464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0" y="8897906"/>
            <a:ext cx="6701478" cy="2339055"/>
          </a:xfrm>
        </p:spPr>
        <p:txBody>
          <a:bodyPr anchor="t">
            <a:normAutofit/>
          </a:bodyPr>
          <a:lstStyle>
            <a:lvl1pPr marL="0" indent="0" algn="l">
              <a:buNone/>
              <a:defRPr sz="1890">
                <a:solidFill>
                  <a:schemeClr val="bg2">
                    <a:lumMod val="7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51531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</p:spPr>
        <p:txBody>
          <a:bodyPr>
            <a:normAutofit/>
          </a:bodyPr>
          <a:lstStyle>
            <a:lvl1pPr algn="l">
              <a:defRPr sz="294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0071" y="995682"/>
            <a:ext cx="6882610" cy="7032984"/>
          </a:xfrm>
        </p:spPr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6458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726" y="995680"/>
            <a:ext cx="2146404" cy="8249920"/>
          </a:xfrm>
        </p:spPr>
        <p:txBody>
          <a:bodyPr vert="eaVert">
            <a:normAutofit/>
          </a:bodyPr>
          <a:lstStyle>
            <a:lvl1pPr>
              <a:defRPr sz="294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60070" y="995680"/>
            <a:ext cx="6142513" cy="10241280"/>
          </a:xfrm>
        </p:spPr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943149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9537" y="4693923"/>
            <a:ext cx="6930474" cy="4223858"/>
          </a:xfrm>
        </p:spPr>
        <p:txBody>
          <a:bodyPr anchor="b">
            <a:normAutofit/>
          </a:bodyPr>
          <a:lstStyle>
            <a:lvl1pPr>
              <a:defRPr sz="567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9537" y="8917777"/>
            <a:ext cx="6930474" cy="2102395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800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0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6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8"/>
          <p:cNvSpPr/>
          <p:nvPr/>
        </p:nvSpPr>
        <p:spPr bwMode="auto">
          <a:xfrm>
            <a:off x="-33305" y="8066162"/>
            <a:ext cx="1465247" cy="1459325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44501" y="8455144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051556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2462" y="1165005"/>
            <a:ext cx="6918659" cy="239099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39536" y="3982720"/>
            <a:ext cx="6921584" cy="7051561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897109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6" y="3872516"/>
            <a:ext cx="6921584" cy="2741760"/>
          </a:xfrm>
        </p:spPr>
        <p:txBody>
          <a:bodyPr anchor="b"/>
          <a:lstStyle>
            <a:lvl1pPr algn="l">
              <a:defRPr sz="420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9536" y="6685280"/>
            <a:ext cx="6921584" cy="1606080"/>
          </a:xfrm>
        </p:spPr>
        <p:txBody>
          <a:bodyPr anchor="t"/>
          <a:lstStyle>
            <a:lvl1pPr marL="0" indent="0" algn="l">
              <a:buNone/>
              <a:defRPr sz="2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1" y="5910851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789" y="6055729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663668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39537" y="3988519"/>
            <a:ext cx="3357408" cy="7032474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04173" y="3988519"/>
            <a:ext cx="3356948" cy="7032474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789" y="1470529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866149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78620" y="4156369"/>
            <a:ext cx="3018326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39536" y="5232059"/>
            <a:ext cx="3357409" cy="5797312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38962" y="4150343"/>
            <a:ext cx="3016901" cy="1075689"/>
          </a:xfrm>
        </p:spPr>
        <p:txBody>
          <a:bodyPr anchor="b">
            <a:noAutofit/>
          </a:bodyPr>
          <a:lstStyle>
            <a:lvl1pPr marL="0" indent="0">
              <a:buNone/>
              <a:defRPr sz="2520" b="0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00401" y="5226033"/>
            <a:ext cx="3355464" cy="5797312"/>
          </a:xfrm>
        </p:spPr>
        <p:txBody>
          <a:bodyPr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789" y="1470529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06669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42460" y="1165005"/>
            <a:ext cx="6918660" cy="2390995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8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065467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216966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6" y="832698"/>
            <a:ext cx="2761063" cy="1822449"/>
          </a:xfrm>
        </p:spPr>
        <p:txBody>
          <a:bodyPr anchor="b"/>
          <a:lstStyle>
            <a:lvl1pPr algn="l">
              <a:defRPr sz="210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80669" y="832700"/>
            <a:ext cx="3980451" cy="10107931"/>
          </a:xfrm>
        </p:spPr>
        <p:txBody>
          <a:bodyPr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39536" y="2984078"/>
            <a:ext cx="2761063" cy="7956547"/>
          </a:xfrm>
        </p:spPr>
        <p:txBody>
          <a:bodyPr/>
          <a:lstStyle>
            <a:lvl1pPr marL="0" indent="0">
              <a:buNone/>
              <a:defRPr sz="147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3838805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6" y="8961120"/>
            <a:ext cx="6921584" cy="1057911"/>
          </a:xfrm>
        </p:spPr>
        <p:txBody>
          <a:bodyPr anchor="b">
            <a:normAutofit/>
          </a:bodyPr>
          <a:lstStyle>
            <a:lvl1pPr algn="l">
              <a:defRPr sz="252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039536" y="1185268"/>
            <a:ext cx="6921584" cy="7195944"/>
          </a:xfrm>
        </p:spPr>
        <p:txBody>
          <a:bodyPr anchor="t">
            <a:normAutofit/>
          </a:bodyPr>
          <a:lstStyle>
            <a:lvl1pPr marL="0" indent="0" algn="ctr">
              <a:buNone/>
              <a:defRPr sz="1680"/>
            </a:lvl1pPr>
            <a:lvl2pPr marL="480060" indent="0">
              <a:buNone/>
              <a:defRPr sz="1680"/>
            </a:lvl2pPr>
            <a:lvl3pPr marL="960120" indent="0">
              <a:buNone/>
              <a:defRPr sz="1680"/>
            </a:lvl3pPr>
            <a:lvl4pPr marL="1440180" indent="0">
              <a:buNone/>
              <a:defRPr sz="1680"/>
            </a:lvl4pPr>
            <a:lvl5pPr marL="1920240" indent="0">
              <a:buNone/>
              <a:defRPr sz="1680"/>
            </a:lvl5pPr>
            <a:lvl6pPr marL="2400300" indent="0">
              <a:buNone/>
              <a:defRPr sz="1680"/>
            </a:lvl6pPr>
            <a:lvl7pPr marL="2880360" indent="0">
              <a:buNone/>
              <a:defRPr sz="1680"/>
            </a:lvl7pPr>
            <a:lvl8pPr marL="3360420" indent="0">
              <a:buNone/>
              <a:defRPr sz="1680"/>
            </a:lvl8pPr>
            <a:lvl9pPr marL="3840480" indent="0">
              <a:buNone/>
              <a:defRPr sz="168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39536" y="10019031"/>
            <a:ext cx="6921584" cy="921596"/>
          </a:xfrm>
        </p:spPr>
        <p:txBody>
          <a:bodyPr>
            <a:normAutofit/>
          </a:bodyPr>
          <a:lstStyle>
            <a:lvl1pPr marL="0" indent="0">
              <a:buNone/>
              <a:defRPr sz="1260"/>
            </a:lvl1pPr>
            <a:lvl2pPr marL="480060" indent="0">
              <a:buNone/>
              <a:defRPr sz="1260"/>
            </a:lvl2pPr>
            <a:lvl3pPr marL="960120" indent="0">
              <a:buNone/>
              <a:defRPr sz="1050"/>
            </a:lvl3pPr>
            <a:lvl4pPr marL="1440180" indent="0">
              <a:buNone/>
              <a:defRPr sz="945"/>
            </a:lvl4pPr>
            <a:lvl5pPr marL="1920240" indent="0">
              <a:buNone/>
              <a:defRPr sz="945"/>
            </a:lvl5pPr>
            <a:lvl6pPr marL="2400300" indent="0">
              <a:buNone/>
              <a:defRPr sz="945"/>
            </a:lvl6pPr>
            <a:lvl7pPr marL="2880360" indent="0">
              <a:buNone/>
              <a:defRPr sz="945"/>
            </a:lvl7pPr>
            <a:lvl8pPr marL="3360420" indent="0">
              <a:buNone/>
              <a:defRPr sz="945"/>
            </a:lvl8pPr>
            <a:lvl9pPr marL="3840480" indent="0">
              <a:buNone/>
              <a:defRPr sz="945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9166566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789" y="9301765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70517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ותרת ו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6" y="1137920"/>
            <a:ext cx="6921584" cy="5818475"/>
          </a:xfrm>
        </p:spPr>
        <p:txBody>
          <a:bodyPr anchor="ctr">
            <a:normAutofit/>
          </a:bodyPr>
          <a:lstStyle>
            <a:lvl1pPr algn="l">
              <a:defRPr sz="504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9536" y="8127553"/>
            <a:ext cx="6921584" cy="2904279"/>
          </a:xfrm>
        </p:spPr>
        <p:txBody>
          <a:bodyPr anchor="ctr">
            <a:normAutofit/>
          </a:bodyPr>
          <a:lstStyle>
            <a:lvl1pPr marL="0" indent="0" algn="l">
              <a:buNone/>
              <a:defRPr sz="189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5910851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789" y="6055729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2968899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ציטוט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7530" y="1137920"/>
            <a:ext cx="6415066" cy="5405120"/>
          </a:xfrm>
        </p:spPr>
        <p:txBody>
          <a:bodyPr anchor="ctr">
            <a:normAutofit/>
          </a:bodyPr>
          <a:lstStyle>
            <a:lvl1pPr algn="l">
              <a:defRPr sz="504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36771" y="6543040"/>
            <a:ext cx="5936582" cy="7112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8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9536" y="8127553"/>
            <a:ext cx="6921584" cy="2904279"/>
          </a:xfrm>
        </p:spPr>
        <p:txBody>
          <a:bodyPr anchor="ctr">
            <a:normAutofit/>
          </a:bodyPr>
          <a:lstStyle>
            <a:lvl1pPr marL="0" indent="0" algn="l">
              <a:buNone/>
              <a:defRPr sz="189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8006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47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61" y="5910851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6789" y="6055729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4" name="TextBox 13"/>
          <p:cNvSpPr txBox="1"/>
          <p:nvPr/>
        </p:nvSpPr>
        <p:spPr>
          <a:xfrm>
            <a:off x="1898732" y="1209609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578010" y="542323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469070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6" y="4551683"/>
            <a:ext cx="6921584" cy="5086377"/>
          </a:xfrm>
        </p:spPr>
        <p:txBody>
          <a:bodyPr anchor="b">
            <a:normAutofit/>
          </a:bodyPr>
          <a:lstStyle>
            <a:lvl1pPr algn="l">
              <a:defRPr sz="504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39536" y="9672320"/>
            <a:ext cx="6921584" cy="136196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61" y="9166566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789" y="9301765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276950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כרטיס שם עם ציטו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297530" y="1137920"/>
            <a:ext cx="6415066" cy="5405120"/>
          </a:xfrm>
        </p:spPr>
        <p:txBody>
          <a:bodyPr anchor="ctr">
            <a:normAutofit/>
          </a:bodyPr>
          <a:lstStyle>
            <a:lvl1pPr algn="l">
              <a:defRPr sz="5040" b="0" cap="none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39536" y="8107680"/>
            <a:ext cx="7022707" cy="156464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520">
                <a:solidFill>
                  <a:schemeClr val="accent1"/>
                </a:solidFill>
              </a:defRPr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39536" y="9672320"/>
            <a:ext cx="7022707" cy="136196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61" y="9166566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789" y="9301765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  <p:sp>
        <p:nvSpPr>
          <p:cNvPr id="11" name="TextBox 10"/>
          <p:cNvSpPr txBox="1"/>
          <p:nvPr/>
        </p:nvSpPr>
        <p:spPr>
          <a:xfrm>
            <a:off x="1898732" y="1209609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78010" y="5423238"/>
            <a:ext cx="480185" cy="1091582"/>
          </a:xfrm>
          <a:prstGeom prst="rect">
            <a:avLst/>
          </a:prstGeom>
        </p:spPr>
        <p:txBody>
          <a:bodyPr vert="horz" lIns="96012" tIns="48006" rIns="96012" bIns="48006" rtlCol="0" anchor="ctr">
            <a:noAutofit/>
          </a:bodyPr>
          <a:lstStyle/>
          <a:p>
            <a:pPr lvl="0"/>
            <a:r>
              <a:rPr lang="en-US" sz="84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53979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נכון או לא נכו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9537" y="1171160"/>
            <a:ext cx="6921583" cy="5376037"/>
          </a:xfrm>
        </p:spPr>
        <p:txBody>
          <a:bodyPr anchor="ctr">
            <a:normAutofit/>
          </a:bodyPr>
          <a:lstStyle>
            <a:lvl1pPr algn="l">
              <a:defRPr sz="5040" b="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039536" y="8107680"/>
            <a:ext cx="6921584" cy="156464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520">
                <a:solidFill>
                  <a:schemeClr val="accent1"/>
                </a:solidFill>
              </a:defRPr>
            </a:lvl1pPr>
            <a:lvl2pPr marL="480060" indent="0">
              <a:buFontTx/>
              <a:buNone/>
              <a:defRPr/>
            </a:lvl2pPr>
            <a:lvl3pPr marL="960120" indent="0">
              <a:buFontTx/>
              <a:buNone/>
              <a:defRPr/>
            </a:lvl3pPr>
            <a:lvl4pPr marL="1440180" indent="0">
              <a:buFontTx/>
              <a:buNone/>
              <a:defRPr/>
            </a:lvl4pPr>
            <a:lvl5pPr marL="1920240" indent="0">
              <a:buFontTx/>
              <a:buNone/>
              <a:defRPr/>
            </a:lvl5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39536" y="9672320"/>
            <a:ext cx="6921584" cy="136196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9166566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6789" y="9301765"/>
            <a:ext cx="614227" cy="681567"/>
          </a:xfrm>
        </p:spPr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7540420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779495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22462" y="1171159"/>
            <a:ext cx="1738939" cy="9863125"/>
          </a:xfrm>
        </p:spPr>
        <p:txBody>
          <a:bodyPr vert="eaVert" anchor="ctr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39537" y="1171159"/>
            <a:ext cx="4952165" cy="9863125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61" y="1327563"/>
            <a:ext cx="1426274" cy="948276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7550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004209" y="7270046"/>
            <a:ext cx="2593979" cy="4962595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995682"/>
            <a:ext cx="6882610" cy="7032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01758" y="11521446"/>
            <a:ext cx="1260486" cy="681567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070" y="11521441"/>
            <a:ext cx="6102310" cy="681567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63148" y="10413160"/>
            <a:ext cx="899752" cy="125052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94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50377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80060" rtl="1" eaLnBrk="1" latinLnBrk="0" hangingPunct="1">
        <a:spcBef>
          <a:spcPct val="0"/>
        </a:spcBef>
        <a:buNone/>
        <a:defRPr sz="336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0003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8009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9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6015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620203" indent="-180023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100263" indent="-180023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64033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12039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60045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408051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7004209" y="7270046"/>
            <a:ext cx="2593979" cy="4962595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0071" y="8392160"/>
            <a:ext cx="6882610" cy="28448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0071" y="995682"/>
            <a:ext cx="6882610" cy="7032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01758" y="11521446"/>
            <a:ext cx="1260486" cy="681567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0070" y="11521441"/>
            <a:ext cx="6102310" cy="681567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63148" y="10413160"/>
            <a:ext cx="899752" cy="125052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94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419768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80060" rtl="1" eaLnBrk="1" latinLnBrk="0" hangingPunct="1">
        <a:spcBef>
          <a:spcPct val="0"/>
        </a:spcBef>
        <a:buNone/>
        <a:defRPr sz="336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0003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1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8009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9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60158" indent="-300038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8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620203" indent="-180023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100263" indent="-180023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64033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312039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60045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4080510" indent="-240030" algn="r" defTabSz="480060" rtl="1" eaLnBrk="1" latinLnBrk="0" hangingPunct="1">
        <a:spcBef>
          <a:spcPct val="20000"/>
        </a:spcBef>
        <a:spcAft>
          <a:spcPts val="63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426720"/>
            <a:ext cx="2080260" cy="12392106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1442" y="532"/>
            <a:ext cx="2049886" cy="12792207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92024" cy="128016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42460" y="1165005"/>
            <a:ext cx="6918660" cy="239099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39536" y="3982720"/>
            <a:ext cx="6921584" cy="7254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161020" y="11452167"/>
            <a:ext cx="804699" cy="6909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84E94-122C-492E-9ECA-ACD85C012A0F}" type="datetimeFigureOut">
              <a:rPr lang="he-IL" smtClean="0"/>
              <a:t>ז'/אב/תשפ"ד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39536" y="11453511"/>
            <a:ext cx="6002312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6789" y="1470529"/>
            <a:ext cx="614227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00">
                <a:solidFill>
                  <a:srgbClr val="FEFFFF"/>
                </a:solidFill>
              </a:defRPr>
            </a:lvl1pPr>
          </a:lstStyle>
          <a:p>
            <a:fld id="{3D6FB5E5-4ADF-411E-9168-48BE3218706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602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</p:sldLayoutIdLst>
  <p:txStyles>
    <p:titleStyle>
      <a:lvl1pPr algn="l" defTabSz="480060" rtl="1" eaLnBrk="1" latinLnBrk="0" hangingPunct="1">
        <a:spcBef>
          <a:spcPct val="0"/>
        </a:spcBef>
        <a:buNone/>
        <a:defRPr sz="378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60045" indent="-360045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9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80098" indent="-300038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20015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7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8021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16027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64033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12039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60045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080510" indent="-240030" algn="r" defTabSz="480060" rtl="1" eaLnBrk="1" latinLnBrk="0" hangingPunct="1">
        <a:spcBef>
          <a:spcPts val="10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r" defTabSz="480060" rtl="1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rgbClr val="B94744"/>
            </a:gs>
            <a:gs pos="33000">
              <a:srgbClr val="E1918D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14B13FC4-7697-103B-2D08-A99565A21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66190" y="3818030"/>
            <a:ext cx="6468820" cy="93961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F1D6AF7-4CF2-B5C6-14ED-384616F18E77}"/>
              </a:ext>
            </a:extLst>
          </p:cNvPr>
          <p:cNvSpPr txBox="1"/>
          <p:nvPr/>
        </p:nvSpPr>
        <p:spPr>
          <a:xfrm>
            <a:off x="2158815" y="0"/>
            <a:ext cx="5147187" cy="40403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u="sng" dirty="0">
                <a:latin typeface="Arial" panose="020B0604020202020204" pitchFamily="34" charset="0"/>
                <a:cs typeface="Arial" panose="020B0604020202020204" pitchFamily="34" charset="0"/>
              </a:rPr>
              <a:t>שולמית הכלה שלנו!!!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latin typeface="Arial" panose="020B0604020202020204" pitchFamily="34" charset="0"/>
                <a:cs typeface="Arial" panose="020B0604020202020204" pitchFamily="34" charset="0"/>
              </a:rPr>
              <a:t>הזמן אוזל…</a:t>
            </a:r>
            <a:b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b="1" dirty="0">
                <a:latin typeface="Arial" panose="020B0604020202020204" pitchFamily="34" charset="0"/>
                <a:cs typeface="Arial" panose="020B0604020202020204" pitchFamily="34" charset="0"/>
              </a:rPr>
              <a:t>והיום המאושר מתקרב!!!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latin typeface="Arial" panose="020B0604020202020204" pitchFamily="34" charset="0"/>
                <a:cs typeface="Arial" panose="020B0604020202020204" pitchFamily="34" charset="0"/>
              </a:rPr>
              <a:t>קחי לך פסק זמן ותתחילי לספור לאחור</a:t>
            </a: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>
              <a:lnSpc>
                <a:spcPct val="200000"/>
              </a:lnSpc>
            </a:pPr>
            <a:r>
              <a:rPr lang="he-IL" sz="2400" dirty="0">
                <a:latin typeface="Arial" panose="020B0604020202020204" pitchFamily="34" charset="0"/>
                <a:cs typeface="Arial" panose="020B0604020202020204" pitchFamily="34" charset="0"/>
              </a:rPr>
              <a:t>אוהבות ומתרגשות.</a:t>
            </a:r>
          </a:p>
        </p:txBody>
      </p:sp>
    </p:spTree>
    <p:extLst>
      <p:ext uri="{BB962C8B-B14F-4D97-AF65-F5344CB8AC3E}">
        <p14:creationId xmlns:p14="http://schemas.microsoft.com/office/powerpoint/2010/main" val="4020352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4000">
              <a:schemeClr val="tx1"/>
            </a:gs>
            <a:gs pos="7000">
              <a:srgbClr val="B94744"/>
            </a:gs>
            <a:gs pos="94000">
              <a:schemeClr val="bg1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14B13FC4-7697-103B-2D08-A99565A21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7998" y="3700043"/>
            <a:ext cx="6468820" cy="93961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F1D6AF7-4CF2-B5C6-14ED-384616F18E77}"/>
              </a:ext>
            </a:extLst>
          </p:cNvPr>
          <p:cNvSpPr txBox="1"/>
          <p:nvPr/>
        </p:nvSpPr>
        <p:spPr>
          <a:xfrm>
            <a:off x="2158815" y="0"/>
            <a:ext cx="5147187" cy="40403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שולמית הכלה שלנו!!!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הזמן אוזל…</a:t>
            </a: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והיום המאושר מתקרב!!!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קחי לך פסק זמן ותתחילי לספור לאחור.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אוהבות ומתרגשות.</a:t>
            </a:r>
          </a:p>
        </p:txBody>
      </p:sp>
    </p:spTree>
    <p:extLst>
      <p:ext uri="{BB962C8B-B14F-4D97-AF65-F5344CB8AC3E}">
        <p14:creationId xmlns:p14="http://schemas.microsoft.com/office/powerpoint/2010/main" val="2291500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4000">
              <a:schemeClr val="tx1"/>
            </a:gs>
            <a:gs pos="7000">
              <a:srgbClr val="B94744"/>
            </a:gs>
            <a:gs pos="94000">
              <a:schemeClr val="bg1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>
            <a:extLst>
              <a:ext uri="{FF2B5EF4-FFF2-40B4-BE49-F238E27FC236}">
                <a16:creationId xmlns:a16="http://schemas.microsoft.com/office/drawing/2014/main" id="{14B13FC4-7697-103B-2D08-A99565A21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97998" y="3700043"/>
            <a:ext cx="6468820" cy="939612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F1D6AF7-4CF2-B5C6-14ED-384616F18E77}"/>
              </a:ext>
            </a:extLst>
          </p:cNvPr>
          <p:cNvSpPr txBox="1"/>
          <p:nvPr/>
        </p:nvSpPr>
        <p:spPr>
          <a:xfrm>
            <a:off x="2158815" y="0"/>
            <a:ext cx="5147187" cy="40403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שולמית הכלה שלנו!!!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הזמן אוזל…</a:t>
            </a: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והיום המאושר מתקרב!!!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קחי לך פסק זמן ותתחילי לספור לאחור.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אוהבות ומתרגשות.</a:t>
            </a:r>
          </a:p>
        </p:txBody>
      </p:sp>
    </p:spTree>
    <p:extLst>
      <p:ext uri="{BB962C8B-B14F-4D97-AF65-F5344CB8AC3E}">
        <p14:creationId xmlns:p14="http://schemas.microsoft.com/office/powerpoint/2010/main" val="469706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5EBDD2"/>
            </a:gs>
            <a:gs pos="9000">
              <a:schemeClr val="bg1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F1D6AF7-4CF2-B5C6-14ED-384616F18E77}"/>
              </a:ext>
            </a:extLst>
          </p:cNvPr>
          <p:cNvSpPr txBox="1"/>
          <p:nvPr/>
        </p:nvSpPr>
        <p:spPr>
          <a:xfrm>
            <a:off x="2717877" y="0"/>
            <a:ext cx="5147187" cy="40403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שולמית הכלה שלנו!!!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הזמן אוזל…</a:t>
            </a: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והיום המאושר מתקרב!!!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קחי לך פסק זמן ותתחילי לספור לאחור.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אוהבות ומתרגשות.</a:t>
            </a:r>
          </a:p>
        </p:txBody>
      </p:sp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BCFDA9AA-3B8A-DCE6-AA3F-8DFC6229016C}"/>
              </a:ext>
            </a:extLst>
          </p:cNvPr>
          <p:cNvSpPr txBox="1"/>
          <p:nvPr/>
        </p:nvSpPr>
        <p:spPr>
          <a:xfrm>
            <a:off x="988883" y="756078"/>
            <a:ext cx="6129779" cy="224676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u="sng" dirty="0">
                <a:solidFill>
                  <a:srgbClr val="5EBDD2"/>
                </a:solidFill>
              </a:rPr>
              <a:t>שולמית שלנו!!!</a:t>
            </a:r>
          </a:p>
          <a:p>
            <a:pPr algn="ctr"/>
            <a:r>
              <a:rPr lang="he-IL" sz="2800" b="1" dirty="0"/>
              <a:t>לאט </a:t>
            </a:r>
            <a:r>
              <a:rPr lang="he-IL" sz="2800" b="1" dirty="0" err="1"/>
              <a:t>לאט</a:t>
            </a:r>
            <a:r>
              <a:rPr lang="he-IL" sz="2800" b="1" dirty="0"/>
              <a:t> אבל בטוח....</a:t>
            </a:r>
          </a:p>
          <a:p>
            <a:pPr algn="ctr"/>
            <a:r>
              <a:rPr lang="he-IL" sz="2800" b="1" dirty="0"/>
              <a:t>אל היום הנכסף צועדים ברוגע</a:t>
            </a:r>
          </a:p>
          <a:p>
            <a:pPr algn="ctr"/>
            <a:r>
              <a:rPr lang="he-IL" sz="2800" b="1" dirty="0"/>
              <a:t>קחי לך פסק זמן ועוד נשימה...</a:t>
            </a:r>
          </a:p>
          <a:p>
            <a:pPr algn="ctr"/>
            <a:r>
              <a:rPr lang="he-IL" sz="2800" b="1" dirty="0"/>
              <a:t>וכולנו איתך רוקדות בשיא השמחה!!!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5A171B71-07E4-32A7-5BA2-55099B39BB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9" r="11223"/>
          <a:stretch/>
        </p:blipFill>
        <p:spPr>
          <a:xfrm>
            <a:off x="43663" y="4040337"/>
            <a:ext cx="9601201" cy="8427489"/>
          </a:xfrm>
          <a:prstGeom prst="rect">
            <a:avLst/>
          </a:prstGeom>
        </p:spPr>
      </p:pic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BACD105F-9909-BAD4-B903-2271DD3A3673}"/>
              </a:ext>
            </a:extLst>
          </p:cNvPr>
          <p:cNvSpPr txBox="1"/>
          <p:nvPr/>
        </p:nvSpPr>
        <p:spPr>
          <a:xfrm>
            <a:off x="2880677" y="4823920"/>
            <a:ext cx="222678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u="sng" dirty="0"/>
              <a:t>כ"א שבט</a:t>
            </a:r>
            <a:endParaRPr lang="he-IL" sz="3200" b="1" dirty="0"/>
          </a:p>
        </p:txBody>
      </p:sp>
      <p:pic>
        <p:nvPicPr>
          <p:cNvPr id="19" name="תמונה 18">
            <a:extLst>
              <a:ext uri="{FF2B5EF4-FFF2-40B4-BE49-F238E27FC236}">
                <a16:creationId xmlns:a16="http://schemas.microsoft.com/office/drawing/2014/main" id="{90908DC2-34F8-81EA-6859-33C98828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74328" y="6028233"/>
            <a:ext cx="716160" cy="1483899"/>
          </a:xfrm>
          <a:prstGeom prst="rect">
            <a:avLst/>
          </a:prstGeom>
        </p:spPr>
      </p:pic>
      <p:sp>
        <p:nvSpPr>
          <p:cNvPr id="17" name="תיבת טקסט 16">
            <a:extLst>
              <a:ext uri="{FF2B5EF4-FFF2-40B4-BE49-F238E27FC236}">
                <a16:creationId xmlns:a16="http://schemas.microsoft.com/office/drawing/2014/main" id="{B79EB7DF-24C1-20C0-8750-CD830F49670E}"/>
              </a:ext>
            </a:extLst>
          </p:cNvPr>
          <p:cNvSpPr txBox="1"/>
          <p:nvPr/>
        </p:nvSpPr>
        <p:spPr>
          <a:xfrm>
            <a:off x="4374057" y="6058641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</a:t>
            </a:r>
            <a:endParaRPr lang="he-IL" sz="2400" b="1" dirty="0"/>
          </a:p>
        </p:txBody>
      </p:sp>
      <p:pic>
        <p:nvPicPr>
          <p:cNvPr id="22" name="תמונה 21">
            <a:extLst>
              <a:ext uri="{FF2B5EF4-FFF2-40B4-BE49-F238E27FC236}">
                <a16:creationId xmlns:a16="http://schemas.microsoft.com/office/drawing/2014/main" id="{C7CC8832-7A78-C454-3EC5-F968E53EF50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31489" y="6109154"/>
            <a:ext cx="716160" cy="1483899"/>
          </a:xfrm>
          <a:prstGeom prst="rect">
            <a:avLst/>
          </a:prstGeom>
        </p:spPr>
      </p:pic>
      <p:pic>
        <p:nvPicPr>
          <p:cNvPr id="23" name="תמונה 22">
            <a:extLst>
              <a:ext uri="{FF2B5EF4-FFF2-40B4-BE49-F238E27FC236}">
                <a16:creationId xmlns:a16="http://schemas.microsoft.com/office/drawing/2014/main" id="{D4929F26-F5A6-31A4-ACD2-4F18C95D2C0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6257" y="5858301"/>
            <a:ext cx="716160" cy="1483899"/>
          </a:xfrm>
          <a:prstGeom prst="rect">
            <a:avLst/>
          </a:prstGeom>
        </p:spPr>
      </p:pic>
      <p:pic>
        <p:nvPicPr>
          <p:cNvPr id="24" name="תמונה 23">
            <a:extLst>
              <a:ext uri="{FF2B5EF4-FFF2-40B4-BE49-F238E27FC236}">
                <a16:creationId xmlns:a16="http://schemas.microsoft.com/office/drawing/2014/main" id="{59169396-93C8-F37E-DA5F-79D1BC3658C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78491" y="6950726"/>
            <a:ext cx="716160" cy="1483899"/>
          </a:xfrm>
          <a:prstGeom prst="rect">
            <a:avLst/>
          </a:prstGeom>
        </p:spPr>
      </p:pic>
      <p:pic>
        <p:nvPicPr>
          <p:cNvPr id="25" name="תמונה 24">
            <a:extLst>
              <a:ext uri="{FF2B5EF4-FFF2-40B4-BE49-F238E27FC236}">
                <a16:creationId xmlns:a16="http://schemas.microsoft.com/office/drawing/2014/main" id="{C82CD5AE-B310-0C1E-20D6-CE6A966D3DB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9401" y="7541444"/>
            <a:ext cx="716160" cy="1483899"/>
          </a:xfrm>
          <a:prstGeom prst="rect">
            <a:avLst/>
          </a:prstGeom>
        </p:spPr>
      </p:pic>
      <p:pic>
        <p:nvPicPr>
          <p:cNvPr id="26" name="תמונה 25">
            <a:extLst>
              <a:ext uri="{FF2B5EF4-FFF2-40B4-BE49-F238E27FC236}">
                <a16:creationId xmlns:a16="http://schemas.microsoft.com/office/drawing/2014/main" id="{7DEF009F-1E3B-CE6C-126B-AA59FB769F4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6102" y="7776113"/>
            <a:ext cx="716160" cy="1483899"/>
          </a:xfrm>
          <a:prstGeom prst="rect">
            <a:avLst/>
          </a:prstGeom>
        </p:spPr>
      </p:pic>
      <p:pic>
        <p:nvPicPr>
          <p:cNvPr id="27" name="תמונה 26">
            <a:extLst>
              <a:ext uri="{FF2B5EF4-FFF2-40B4-BE49-F238E27FC236}">
                <a16:creationId xmlns:a16="http://schemas.microsoft.com/office/drawing/2014/main" id="{7DB70955-9047-BD34-2238-B34AB4685BA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7270" y="7832757"/>
            <a:ext cx="716160" cy="1483899"/>
          </a:xfrm>
          <a:prstGeom prst="rect">
            <a:avLst/>
          </a:prstGeom>
        </p:spPr>
      </p:pic>
      <p:pic>
        <p:nvPicPr>
          <p:cNvPr id="28" name="תמונה 27">
            <a:extLst>
              <a:ext uri="{FF2B5EF4-FFF2-40B4-BE49-F238E27FC236}">
                <a16:creationId xmlns:a16="http://schemas.microsoft.com/office/drawing/2014/main" id="{108E4245-85F3-A4B7-4186-2BEFDA4696B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7582" y="8204991"/>
            <a:ext cx="716160" cy="1483899"/>
          </a:xfrm>
          <a:prstGeom prst="rect">
            <a:avLst/>
          </a:prstGeom>
        </p:spPr>
      </p:pic>
      <p:pic>
        <p:nvPicPr>
          <p:cNvPr id="29" name="תמונה 28">
            <a:extLst>
              <a:ext uri="{FF2B5EF4-FFF2-40B4-BE49-F238E27FC236}">
                <a16:creationId xmlns:a16="http://schemas.microsoft.com/office/drawing/2014/main" id="{30F594B8-0669-7FA1-3728-CD76BF8DB9F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0006" y="9022287"/>
            <a:ext cx="716160" cy="1483899"/>
          </a:xfrm>
          <a:prstGeom prst="rect">
            <a:avLst/>
          </a:prstGeom>
        </p:spPr>
      </p:pic>
      <p:pic>
        <p:nvPicPr>
          <p:cNvPr id="30" name="תמונה 29">
            <a:extLst>
              <a:ext uri="{FF2B5EF4-FFF2-40B4-BE49-F238E27FC236}">
                <a16:creationId xmlns:a16="http://schemas.microsoft.com/office/drawing/2014/main" id="{4C571260-DF3B-9107-9DB0-86D2FA578D3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58168" y="9451165"/>
            <a:ext cx="716160" cy="1483899"/>
          </a:xfrm>
          <a:prstGeom prst="rect">
            <a:avLst/>
          </a:prstGeom>
        </p:spPr>
      </p:pic>
      <p:pic>
        <p:nvPicPr>
          <p:cNvPr id="31" name="תמונה 30">
            <a:extLst>
              <a:ext uri="{FF2B5EF4-FFF2-40B4-BE49-F238E27FC236}">
                <a16:creationId xmlns:a16="http://schemas.microsoft.com/office/drawing/2014/main" id="{E8882342-4B98-75B6-E192-002192E456C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78876" y="9766754"/>
            <a:ext cx="716160" cy="1483899"/>
          </a:xfrm>
          <a:prstGeom prst="rect">
            <a:avLst/>
          </a:prstGeom>
        </p:spPr>
      </p:pic>
      <p:pic>
        <p:nvPicPr>
          <p:cNvPr id="32" name="תמונה 31">
            <a:extLst>
              <a:ext uri="{FF2B5EF4-FFF2-40B4-BE49-F238E27FC236}">
                <a16:creationId xmlns:a16="http://schemas.microsoft.com/office/drawing/2014/main" id="{18AE017D-0DE6-F27B-9250-35BCF167BB0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23265" y="9556361"/>
            <a:ext cx="716160" cy="1483899"/>
          </a:xfrm>
          <a:prstGeom prst="rect">
            <a:avLst/>
          </a:prstGeom>
        </p:spPr>
      </p:pic>
      <p:pic>
        <p:nvPicPr>
          <p:cNvPr id="33" name="תמונה 32">
            <a:extLst>
              <a:ext uri="{FF2B5EF4-FFF2-40B4-BE49-F238E27FC236}">
                <a16:creationId xmlns:a16="http://schemas.microsoft.com/office/drawing/2014/main" id="{72F68A07-CF19-CB81-9D3F-560BDFD3713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3856" y="9888134"/>
            <a:ext cx="716160" cy="1483899"/>
          </a:xfrm>
          <a:prstGeom prst="rect">
            <a:avLst/>
          </a:prstGeom>
        </p:spPr>
      </p:pic>
      <p:pic>
        <p:nvPicPr>
          <p:cNvPr id="34" name="תמונה 33">
            <a:extLst>
              <a:ext uri="{FF2B5EF4-FFF2-40B4-BE49-F238E27FC236}">
                <a16:creationId xmlns:a16="http://schemas.microsoft.com/office/drawing/2014/main" id="{D8ECFDA7-6639-4D04-65E4-1AA4230BE2C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9962" y="10867271"/>
            <a:ext cx="716160" cy="1483899"/>
          </a:xfrm>
          <a:prstGeom prst="rect">
            <a:avLst/>
          </a:prstGeom>
        </p:spPr>
      </p:pic>
      <p:sp>
        <p:nvSpPr>
          <p:cNvPr id="35" name="תיבת טקסט 34">
            <a:extLst>
              <a:ext uri="{FF2B5EF4-FFF2-40B4-BE49-F238E27FC236}">
                <a16:creationId xmlns:a16="http://schemas.microsoft.com/office/drawing/2014/main" id="{DC7B4B25-299F-D3FF-5BCD-ECBB16D1A4F7}"/>
              </a:ext>
            </a:extLst>
          </p:cNvPr>
          <p:cNvSpPr txBox="1"/>
          <p:nvPr/>
        </p:nvSpPr>
        <p:spPr>
          <a:xfrm>
            <a:off x="5490757" y="611528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2</a:t>
            </a:r>
            <a:endParaRPr lang="he-IL" sz="2400" b="1" dirty="0"/>
          </a:p>
        </p:txBody>
      </p:sp>
      <p:sp>
        <p:nvSpPr>
          <p:cNvPr id="36" name="תיבת טקסט 35">
            <a:extLst>
              <a:ext uri="{FF2B5EF4-FFF2-40B4-BE49-F238E27FC236}">
                <a16:creationId xmlns:a16="http://schemas.microsoft.com/office/drawing/2014/main" id="{603F5616-360A-DCF1-7DE7-F445C71AD2F3}"/>
              </a:ext>
            </a:extLst>
          </p:cNvPr>
          <p:cNvSpPr txBox="1"/>
          <p:nvPr/>
        </p:nvSpPr>
        <p:spPr>
          <a:xfrm>
            <a:off x="1857433" y="585634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3</a:t>
            </a:r>
            <a:endParaRPr lang="he-IL" sz="2400" b="1" dirty="0"/>
          </a:p>
        </p:txBody>
      </p:sp>
      <p:sp>
        <p:nvSpPr>
          <p:cNvPr id="37" name="תיבת טקסט 36">
            <a:extLst>
              <a:ext uri="{FF2B5EF4-FFF2-40B4-BE49-F238E27FC236}">
                <a16:creationId xmlns:a16="http://schemas.microsoft.com/office/drawing/2014/main" id="{A006CE77-3C1A-FAA3-DC94-0F47EB73AA6E}"/>
              </a:ext>
            </a:extLst>
          </p:cNvPr>
          <p:cNvSpPr txBox="1"/>
          <p:nvPr/>
        </p:nvSpPr>
        <p:spPr>
          <a:xfrm>
            <a:off x="3561094" y="7517712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5</a:t>
            </a:r>
            <a:endParaRPr lang="he-IL" sz="2400" b="1" dirty="0"/>
          </a:p>
        </p:txBody>
      </p:sp>
      <p:sp>
        <p:nvSpPr>
          <p:cNvPr id="38" name="תיבת טקסט 37">
            <a:extLst>
              <a:ext uri="{FF2B5EF4-FFF2-40B4-BE49-F238E27FC236}">
                <a16:creationId xmlns:a16="http://schemas.microsoft.com/office/drawing/2014/main" id="{8E583871-7D74-4AD8-FA9E-5770D9C96CDB}"/>
              </a:ext>
            </a:extLst>
          </p:cNvPr>
          <p:cNvSpPr txBox="1"/>
          <p:nvPr/>
        </p:nvSpPr>
        <p:spPr>
          <a:xfrm>
            <a:off x="2225908" y="6967454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4</a:t>
            </a:r>
            <a:endParaRPr lang="he-IL" sz="2400" b="1" dirty="0"/>
          </a:p>
        </p:txBody>
      </p:sp>
      <p:sp>
        <p:nvSpPr>
          <p:cNvPr id="39" name="תיבת טקסט 38">
            <a:extLst>
              <a:ext uri="{FF2B5EF4-FFF2-40B4-BE49-F238E27FC236}">
                <a16:creationId xmlns:a16="http://schemas.microsoft.com/office/drawing/2014/main" id="{FEC04C91-DB2B-838E-6FFD-24152D33532D}"/>
              </a:ext>
            </a:extLst>
          </p:cNvPr>
          <p:cNvSpPr txBox="1"/>
          <p:nvPr/>
        </p:nvSpPr>
        <p:spPr>
          <a:xfrm>
            <a:off x="4669703" y="778474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6</a:t>
            </a:r>
            <a:endParaRPr lang="he-IL" sz="2400" b="1" dirty="0"/>
          </a:p>
        </p:txBody>
      </p:sp>
      <p:sp>
        <p:nvSpPr>
          <p:cNvPr id="40" name="תיבת טקסט 39">
            <a:extLst>
              <a:ext uri="{FF2B5EF4-FFF2-40B4-BE49-F238E27FC236}">
                <a16:creationId xmlns:a16="http://schemas.microsoft.com/office/drawing/2014/main" id="{D48F89CE-C415-25F3-678D-8D10A8C53976}"/>
              </a:ext>
            </a:extLst>
          </p:cNvPr>
          <p:cNvSpPr txBox="1"/>
          <p:nvPr/>
        </p:nvSpPr>
        <p:spPr>
          <a:xfrm>
            <a:off x="6514687" y="784948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7</a:t>
            </a:r>
            <a:endParaRPr lang="he-IL" sz="2400" b="1" dirty="0"/>
          </a:p>
        </p:txBody>
      </p:sp>
      <p:sp>
        <p:nvSpPr>
          <p:cNvPr id="41" name="תיבת טקסט 40">
            <a:extLst>
              <a:ext uri="{FF2B5EF4-FFF2-40B4-BE49-F238E27FC236}">
                <a16:creationId xmlns:a16="http://schemas.microsoft.com/office/drawing/2014/main" id="{495465BA-3FCC-CE3B-2D92-BC4D15043E7D}"/>
              </a:ext>
            </a:extLst>
          </p:cNvPr>
          <p:cNvSpPr txBox="1"/>
          <p:nvPr/>
        </p:nvSpPr>
        <p:spPr>
          <a:xfrm>
            <a:off x="2026212" y="901533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9</a:t>
            </a:r>
            <a:endParaRPr lang="he-IL" sz="2400" b="1" dirty="0"/>
          </a:p>
        </p:txBody>
      </p:sp>
      <p:sp>
        <p:nvSpPr>
          <p:cNvPr id="43" name="תיבת טקסט 42">
            <a:extLst>
              <a:ext uri="{FF2B5EF4-FFF2-40B4-BE49-F238E27FC236}">
                <a16:creationId xmlns:a16="http://schemas.microsoft.com/office/drawing/2014/main" id="{CDF4D598-D310-2677-0B4F-AA1D1076FDA3}"/>
              </a:ext>
            </a:extLst>
          </p:cNvPr>
          <p:cNvSpPr txBox="1"/>
          <p:nvPr/>
        </p:nvSpPr>
        <p:spPr>
          <a:xfrm>
            <a:off x="933787" y="819804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8</a:t>
            </a:r>
            <a:endParaRPr lang="he-IL" sz="2400" b="1" dirty="0"/>
          </a:p>
        </p:txBody>
      </p:sp>
      <p:sp>
        <p:nvSpPr>
          <p:cNvPr id="44" name="תיבת טקסט 43">
            <a:extLst>
              <a:ext uri="{FF2B5EF4-FFF2-40B4-BE49-F238E27FC236}">
                <a16:creationId xmlns:a16="http://schemas.microsoft.com/office/drawing/2014/main" id="{5E64EE49-FFF5-509E-F066-CE8957C8916F}"/>
              </a:ext>
            </a:extLst>
          </p:cNvPr>
          <p:cNvSpPr txBox="1"/>
          <p:nvPr/>
        </p:nvSpPr>
        <p:spPr>
          <a:xfrm>
            <a:off x="3612251" y="9476581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10</a:t>
            </a:r>
            <a:endParaRPr lang="he-IL" sz="2400" b="1" dirty="0"/>
          </a:p>
        </p:txBody>
      </p:sp>
      <p:sp>
        <p:nvSpPr>
          <p:cNvPr id="45" name="תיבת טקסט 44">
            <a:extLst>
              <a:ext uri="{FF2B5EF4-FFF2-40B4-BE49-F238E27FC236}">
                <a16:creationId xmlns:a16="http://schemas.microsoft.com/office/drawing/2014/main" id="{53720076-8682-4D8E-29F0-908D2C35EA6A}"/>
              </a:ext>
            </a:extLst>
          </p:cNvPr>
          <p:cNvSpPr txBox="1"/>
          <p:nvPr/>
        </p:nvSpPr>
        <p:spPr>
          <a:xfrm>
            <a:off x="5457235" y="978407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11</a:t>
            </a:r>
            <a:endParaRPr lang="he-IL" sz="2400" b="1" dirty="0"/>
          </a:p>
        </p:txBody>
      </p:sp>
      <p:sp>
        <p:nvSpPr>
          <p:cNvPr id="46" name="תיבת טקסט 45">
            <a:extLst>
              <a:ext uri="{FF2B5EF4-FFF2-40B4-BE49-F238E27FC236}">
                <a16:creationId xmlns:a16="http://schemas.microsoft.com/office/drawing/2014/main" id="{F789E607-4EB2-83BD-6B5A-9468F077A548}"/>
              </a:ext>
            </a:extLst>
          </p:cNvPr>
          <p:cNvSpPr txBox="1"/>
          <p:nvPr/>
        </p:nvSpPr>
        <p:spPr>
          <a:xfrm>
            <a:off x="7609716" y="954941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12</a:t>
            </a:r>
            <a:endParaRPr lang="he-IL" sz="2400" b="1" dirty="0"/>
          </a:p>
        </p:txBody>
      </p:sp>
      <p:sp>
        <p:nvSpPr>
          <p:cNvPr id="47" name="תיבת טקסט 46">
            <a:extLst>
              <a:ext uri="{FF2B5EF4-FFF2-40B4-BE49-F238E27FC236}">
                <a16:creationId xmlns:a16="http://schemas.microsoft.com/office/drawing/2014/main" id="{FF7FECDE-601D-C82A-F6B9-E783563039DB}"/>
              </a:ext>
            </a:extLst>
          </p:cNvPr>
          <p:cNvSpPr txBox="1"/>
          <p:nvPr/>
        </p:nvSpPr>
        <p:spPr>
          <a:xfrm>
            <a:off x="43663" y="9897367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13</a:t>
            </a:r>
            <a:endParaRPr lang="he-IL" sz="2400" b="1" dirty="0"/>
          </a:p>
        </p:txBody>
      </p:sp>
      <p:sp>
        <p:nvSpPr>
          <p:cNvPr id="48" name="תיבת טקסט 47">
            <a:extLst>
              <a:ext uri="{FF2B5EF4-FFF2-40B4-BE49-F238E27FC236}">
                <a16:creationId xmlns:a16="http://schemas.microsoft.com/office/drawing/2014/main" id="{52E4B4AE-63A3-7E97-6006-D85112088819}"/>
              </a:ext>
            </a:extLst>
          </p:cNvPr>
          <p:cNvSpPr txBox="1"/>
          <p:nvPr/>
        </p:nvSpPr>
        <p:spPr>
          <a:xfrm>
            <a:off x="1467861" y="1086031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14</a:t>
            </a:r>
            <a:endParaRPr lang="he-IL" sz="2400" b="1" dirty="0"/>
          </a:p>
        </p:txBody>
      </p:sp>
      <p:sp>
        <p:nvSpPr>
          <p:cNvPr id="49" name="תיבת טקסט 48">
            <a:extLst>
              <a:ext uri="{FF2B5EF4-FFF2-40B4-BE49-F238E27FC236}">
                <a16:creationId xmlns:a16="http://schemas.microsoft.com/office/drawing/2014/main" id="{F87E57E1-535B-2EF5-70A0-0514B72A5B72}"/>
              </a:ext>
            </a:extLst>
          </p:cNvPr>
          <p:cNvSpPr txBox="1"/>
          <p:nvPr/>
        </p:nvSpPr>
        <p:spPr>
          <a:xfrm>
            <a:off x="413731" y="3411359"/>
            <a:ext cx="8843853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highlight>
                  <a:srgbClr val="5EBDD2"/>
                </a:highlight>
                <a:latin typeface="Abraham" panose="00000500000000000000" pitchFamily="2" charset="-79"/>
                <a:cs typeface="Abraham" panose="00000500000000000000" pitchFamily="2" charset="-79"/>
              </a:rPr>
              <a:t>אל תחפשי את הדרך אל האושר תחפשי את האושר שבדרך...</a:t>
            </a:r>
            <a:endParaRPr lang="he-IL" sz="3200" dirty="0">
              <a:highlight>
                <a:srgbClr val="5EBDD2"/>
              </a:highlight>
              <a:latin typeface="Abraham" panose="00000500000000000000" pitchFamily="2" charset="-79"/>
              <a:cs typeface="Abraham" panose="00000500000000000000" pitchFamily="2" charset="-79"/>
            </a:endParaRPr>
          </a:p>
        </p:txBody>
      </p:sp>
      <p:pic>
        <p:nvPicPr>
          <p:cNvPr id="55" name="תמונה 54">
            <a:extLst>
              <a:ext uri="{FF2B5EF4-FFF2-40B4-BE49-F238E27FC236}">
                <a16:creationId xmlns:a16="http://schemas.microsoft.com/office/drawing/2014/main" id="{E344E5C6-F809-94E1-336C-4584BDF80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662" y="1174732"/>
            <a:ext cx="2138923" cy="203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004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0">
              <a:srgbClr val="5EBDD2"/>
            </a:gs>
            <a:gs pos="9000">
              <a:schemeClr val="bg1"/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תיבת טקסט 5">
            <a:extLst>
              <a:ext uri="{FF2B5EF4-FFF2-40B4-BE49-F238E27FC236}">
                <a16:creationId xmlns:a16="http://schemas.microsoft.com/office/drawing/2014/main" id="{6F1D6AF7-4CF2-B5C6-14ED-384616F18E77}"/>
              </a:ext>
            </a:extLst>
          </p:cNvPr>
          <p:cNvSpPr txBox="1"/>
          <p:nvPr/>
        </p:nvSpPr>
        <p:spPr>
          <a:xfrm>
            <a:off x="2717877" y="0"/>
            <a:ext cx="5147187" cy="404033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3600" b="1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שולמית הכלה שלנו!!!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הזמן אוזל…</a:t>
            </a:r>
            <a:b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והיום המאושר מתקרב!!!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קחי לך פסק זמן ותתחילי לספור לאחור.</a:t>
            </a:r>
          </a:p>
          <a:p>
            <a:pPr algn="ctr">
              <a:lnSpc>
                <a:spcPct val="200000"/>
              </a:lnSpc>
            </a:pPr>
            <a:r>
              <a:rPr lang="he-I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אוהבות ומתרגשות.</a:t>
            </a:r>
          </a:p>
        </p:txBody>
      </p:sp>
      <p:sp>
        <p:nvSpPr>
          <p:cNvPr id="2" name="תיבת טקסט 1">
            <a:extLst>
              <a:ext uri="{FF2B5EF4-FFF2-40B4-BE49-F238E27FC236}">
                <a16:creationId xmlns:a16="http://schemas.microsoft.com/office/drawing/2014/main" id="{BCFDA9AA-3B8A-DCE6-AA3F-8DFC6229016C}"/>
              </a:ext>
            </a:extLst>
          </p:cNvPr>
          <p:cNvSpPr txBox="1"/>
          <p:nvPr/>
        </p:nvSpPr>
        <p:spPr>
          <a:xfrm>
            <a:off x="988883" y="756078"/>
            <a:ext cx="6129779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b="1" u="sng" dirty="0" err="1">
                <a:solidFill>
                  <a:srgbClr val="5EBDD2"/>
                </a:solidFill>
              </a:rPr>
              <a:t>לאהלה</a:t>
            </a:r>
            <a:r>
              <a:rPr lang="he-IL" sz="2800" b="1" u="sng" dirty="0">
                <a:solidFill>
                  <a:srgbClr val="5EBDD2"/>
                </a:solidFill>
              </a:rPr>
              <a:t> הכלה שלנו!!!</a:t>
            </a:r>
          </a:p>
          <a:p>
            <a:pPr algn="ctr"/>
            <a:r>
              <a:rPr lang="he-IL" sz="2800" b="1" dirty="0"/>
              <a:t>לאט </a:t>
            </a:r>
            <a:r>
              <a:rPr lang="he-IL" sz="2800" b="1" dirty="0" err="1"/>
              <a:t>לאט</a:t>
            </a:r>
            <a:r>
              <a:rPr lang="he-IL" sz="2800" b="1" dirty="0"/>
              <a:t> אבל בטוח....</a:t>
            </a:r>
          </a:p>
          <a:p>
            <a:pPr algn="ctr"/>
            <a:r>
              <a:rPr lang="he-IL" sz="2800" b="1" dirty="0"/>
              <a:t>אל היום הנכסף צועדים ברוגע</a:t>
            </a:r>
          </a:p>
          <a:p>
            <a:pPr algn="ctr"/>
            <a:r>
              <a:rPr lang="he-IL" sz="2800" b="1" dirty="0"/>
              <a:t>קחי לך פסק זמן ועוד נשימה...</a:t>
            </a:r>
          </a:p>
          <a:p>
            <a:pPr algn="ctr"/>
            <a:r>
              <a:rPr lang="he-IL" sz="2800" b="1" dirty="0"/>
              <a:t>וכולנו איתך רוקדים בשיא השמחה!</a:t>
            </a:r>
          </a:p>
          <a:p>
            <a:pPr algn="ctr"/>
            <a:r>
              <a:rPr lang="he-IL" sz="2800" b="1" dirty="0"/>
              <a:t>מצפים ומתרגשים מאוד!!!</a:t>
            </a:r>
          </a:p>
        </p:txBody>
      </p:sp>
      <p:pic>
        <p:nvPicPr>
          <p:cNvPr id="4" name="תמונה 3">
            <a:extLst>
              <a:ext uri="{FF2B5EF4-FFF2-40B4-BE49-F238E27FC236}">
                <a16:creationId xmlns:a16="http://schemas.microsoft.com/office/drawing/2014/main" id="{5A171B71-07E4-32A7-5BA2-55099B39BB5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79" r="11223"/>
          <a:stretch/>
        </p:blipFill>
        <p:spPr>
          <a:xfrm>
            <a:off x="43663" y="4040337"/>
            <a:ext cx="9601201" cy="8427489"/>
          </a:xfrm>
          <a:prstGeom prst="rect">
            <a:avLst/>
          </a:prstGeom>
        </p:spPr>
      </p:pic>
      <p:sp>
        <p:nvSpPr>
          <p:cNvPr id="12" name="תיבת טקסט 11">
            <a:extLst>
              <a:ext uri="{FF2B5EF4-FFF2-40B4-BE49-F238E27FC236}">
                <a16:creationId xmlns:a16="http://schemas.microsoft.com/office/drawing/2014/main" id="{BACD105F-9909-BAD4-B903-2271DD3A3673}"/>
              </a:ext>
            </a:extLst>
          </p:cNvPr>
          <p:cNvSpPr txBox="1"/>
          <p:nvPr/>
        </p:nvSpPr>
        <p:spPr>
          <a:xfrm>
            <a:off x="2884442" y="4741279"/>
            <a:ext cx="222678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u="sng" dirty="0"/>
              <a:t>י"א אלול</a:t>
            </a:r>
            <a:endParaRPr lang="he-IL" sz="3200" b="1" dirty="0"/>
          </a:p>
        </p:txBody>
      </p:sp>
      <p:pic>
        <p:nvPicPr>
          <p:cNvPr id="19" name="תמונה 18">
            <a:extLst>
              <a:ext uri="{FF2B5EF4-FFF2-40B4-BE49-F238E27FC236}">
                <a16:creationId xmlns:a16="http://schemas.microsoft.com/office/drawing/2014/main" id="{90908DC2-34F8-81EA-6859-33C98828C1B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74328" y="6028233"/>
            <a:ext cx="716160" cy="1483899"/>
          </a:xfrm>
          <a:prstGeom prst="rect">
            <a:avLst/>
          </a:prstGeom>
        </p:spPr>
      </p:pic>
      <p:sp>
        <p:nvSpPr>
          <p:cNvPr id="17" name="תיבת טקסט 16">
            <a:extLst>
              <a:ext uri="{FF2B5EF4-FFF2-40B4-BE49-F238E27FC236}">
                <a16:creationId xmlns:a16="http://schemas.microsoft.com/office/drawing/2014/main" id="{B79EB7DF-24C1-20C0-8750-CD830F49670E}"/>
              </a:ext>
            </a:extLst>
          </p:cNvPr>
          <p:cNvSpPr txBox="1"/>
          <p:nvPr/>
        </p:nvSpPr>
        <p:spPr>
          <a:xfrm>
            <a:off x="4374057" y="6058641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</a:t>
            </a:r>
            <a:endParaRPr lang="he-IL" sz="2400" b="1" dirty="0"/>
          </a:p>
        </p:txBody>
      </p:sp>
      <p:pic>
        <p:nvPicPr>
          <p:cNvPr id="22" name="תמונה 21">
            <a:extLst>
              <a:ext uri="{FF2B5EF4-FFF2-40B4-BE49-F238E27FC236}">
                <a16:creationId xmlns:a16="http://schemas.microsoft.com/office/drawing/2014/main" id="{C7CC8832-7A78-C454-3EC5-F968E53EF50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31489" y="6109154"/>
            <a:ext cx="716160" cy="1483899"/>
          </a:xfrm>
          <a:prstGeom prst="rect">
            <a:avLst/>
          </a:prstGeom>
        </p:spPr>
      </p:pic>
      <p:pic>
        <p:nvPicPr>
          <p:cNvPr id="23" name="תמונה 22">
            <a:extLst>
              <a:ext uri="{FF2B5EF4-FFF2-40B4-BE49-F238E27FC236}">
                <a16:creationId xmlns:a16="http://schemas.microsoft.com/office/drawing/2014/main" id="{D4929F26-F5A6-31A4-ACD2-4F18C95D2C0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906257" y="5858301"/>
            <a:ext cx="716160" cy="1483899"/>
          </a:xfrm>
          <a:prstGeom prst="rect">
            <a:avLst/>
          </a:prstGeom>
        </p:spPr>
      </p:pic>
      <p:pic>
        <p:nvPicPr>
          <p:cNvPr id="24" name="תמונה 23">
            <a:extLst>
              <a:ext uri="{FF2B5EF4-FFF2-40B4-BE49-F238E27FC236}">
                <a16:creationId xmlns:a16="http://schemas.microsoft.com/office/drawing/2014/main" id="{59169396-93C8-F37E-DA5F-79D1BC3658C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278491" y="6950726"/>
            <a:ext cx="716160" cy="1483899"/>
          </a:xfrm>
          <a:prstGeom prst="rect">
            <a:avLst/>
          </a:prstGeom>
        </p:spPr>
      </p:pic>
      <p:pic>
        <p:nvPicPr>
          <p:cNvPr id="25" name="תמונה 24">
            <a:extLst>
              <a:ext uri="{FF2B5EF4-FFF2-40B4-BE49-F238E27FC236}">
                <a16:creationId xmlns:a16="http://schemas.microsoft.com/office/drawing/2014/main" id="{C82CD5AE-B310-0C1E-20D6-CE6A966D3DB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89401" y="7541444"/>
            <a:ext cx="716160" cy="1483899"/>
          </a:xfrm>
          <a:prstGeom prst="rect">
            <a:avLst/>
          </a:prstGeom>
        </p:spPr>
      </p:pic>
      <p:pic>
        <p:nvPicPr>
          <p:cNvPr id="26" name="תמונה 25">
            <a:extLst>
              <a:ext uri="{FF2B5EF4-FFF2-40B4-BE49-F238E27FC236}">
                <a16:creationId xmlns:a16="http://schemas.microsoft.com/office/drawing/2014/main" id="{7DEF009F-1E3B-CE6C-126B-AA59FB769F47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06102" y="7776113"/>
            <a:ext cx="716160" cy="1483899"/>
          </a:xfrm>
          <a:prstGeom prst="rect">
            <a:avLst/>
          </a:prstGeom>
        </p:spPr>
      </p:pic>
      <p:pic>
        <p:nvPicPr>
          <p:cNvPr id="27" name="תמונה 26">
            <a:extLst>
              <a:ext uri="{FF2B5EF4-FFF2-40B4-BE49-F238E27FC236}">
                <a16:creationId xmlns:a16="http://schemas.microsoft.com/office/drawing/2014/main" id="{7DB70955-9047-BD34-2238-B34AB4685BA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567270" y="7832757"/>
            <a:ext cx="716160" cy="1483899"/>
          </a:xfrm>
          <a:prstGeom prst="rect">
            <a:avLst/>
          </a:prstGeom>
        </p:spPr>
      </p:pic>
      <p:pic>
        <p:nvPicPr>
          <p:cNvPr id="28" name="תמונה 27">
            <a:extLst>
              <a:ext uri="{FF2B5EF4-FFF2-40B4-BE49-F238E27FC236}">
                <a16:creationId xmlns:a16="http://schemas.microsoft.com/office/drawing/2014/main" id="{108E4245-85F3-A4B7-4186-2BEFDA4696B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67582" y="8204991"/>
            <a:ext cx="716160" cy="1483899"/>
          </a:xfrm>
          <a:prstGeom prst="rect">
            <a:avLst/>
          </a:prstGeom>
        </p:spPr>
      </p:pic>
      <p:pic>
        <p:nvPicPr>
          <p:cNvPr id="29" name="תמונה 28">
            <a:extLst>
              <a:ext uri="{FF2B5EF4-FFF2-40B4-BE49-F238E27FC236}">
                <a16:creationId xmlns:a16="http://schemas.microsoft.com/office/drawing/2014/main" id="{30F594B8-0669-7FA1-3728-CD76BF8DB9F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0006" y="9022287"/>
            <a:ext cx="716160" cy="1483899"/>
          </a:xfrm>
          <a:prstGeom prst="rect">
            <a:avLst/>
          </a:prstGeom>
        </p:spPr>
      </p:pic>
      <p:pic>
        <p:nvPicPr>
          <p:cNvPr id="30" name="תמונה 29">
            <a:extLst>
              <a:ext uri="{FF2B5EF4-FFF2-40B4-BE49-F238E27FC236}">
                <a16:creationId xmlns:a16="http://schemas.microsoft.com/office/drawing/2014/main" id="{4C571260-DF3B-9107-9DB0-86D2FA578D3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58168" y="9451165"/>
            <a:ext cx="716160" cy="1483899"/>
          </a:xfrm>
          <a:prstGeom prst="rect">
            <a:avLst/>
          </a:prstGeom>
        </p:spPr>
      </p:pic>
      <p:pic>
        <p:nvPicPr>
          <p:cNvPr id="31" name="תמונה 30">
            <a:extLst>
              <a:ext uri="{FF2B5EF4-FFF2-40B4-BE49-F238E27FC236}">
                <a16:creationId xmlns:a16="http://schemas.microsoft.com/office/drawing/2014/main" id="{E8882342-4B98-75B6-E192-002192E456C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78876" y="9766754"/>
            <a:ext cx="716160" cy="1483899"/>
          </a:xfrm>
          <a:prstGeom prst="rect">
            <a:avLst/>
          </a:prstGeom>
        </p:spPr>
      </p:pic>
      <p:pic>
        <p:nvPicPr>
          <p:cNvPr id="32" name="תמונה 31">
            <a:extLst>
              <a:ext uri="{FF2B5EF4-FFF2-40B4-BE49-F238E27FC236}">
                <a16:creationId xmlns:a16="http://schemas.microsoft.com/office/drawing/2014/main" id="{18AE017D-0DE6-F27B-9250-35BCF167BB0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23265" y="9556361"/>
            <a:ext cx="716160" cy="1483899"/>
          </a:xfrm>
          <a:prstGeom prst="rect">
            <a:avLst/>
          </a:prstGeom>
        </p:spPr>
      </p:pic>
      <p:pic>
        <p:nvPicPr>
          <p:cNvPr id="33" name="תמונה 32">
            <a:extLst>
              <a:ext uri="{FF2B5EF4-FFF2-40B4-BE49-F238E27FC236}">
                <a16:creationId xmlns:a16="http://schemas.microsoft.com/office/drawing/2014/main" id="{72F68A07-CF19-CB81-9D3F-560BDFD3713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3856" y="9888134"/>
            <a:ext cx="716160" cy="1483899"/>
          </a:xfrm>
          <a:prstGeom prst="rect">
            <a:avLst/>
          </a:prstGeom>
        </p:spPr>
      </p:pic>
      <p:pic>
        <p:nvPicPr>
          <p:cNvPr id="34" name="תמונה 33">
            <a:extLst>
              <a:ext uri="{FF2B5EF4-FFF2-40B4-BE49-F238E27FC236}">
                <a16:creationId xmlns:a16="http://schemas.microsoft.com/office/drawing/2014/main" id="{D8ECFDA7-6639-4D04-65E4-1AA4230BE2C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29962" y="10867271"/>
            <a:ext cx="716160" cy="1483899"/>
          </a:xfrm>
          <a:prstGeom prst="rect">
            <a:avLst/>
          </a:prstGeom>
        </p:spPr>
      </p:pic>
      <p:sp>
        <p:nvSpPr>
          <p:cNvPr id="35" name="תיבת טקסט 34">
            <a:extLst>
              <a:ext uri="{FF2B5EF4-FFF2-40B4-BE49-F238E27FC236}">
                <a16:creationId xmlns:a16="http://schemas.microsoft.com/office/drawing/2014/main" id="{DC7B4B25-299F-D3FF-5BCD-ECBB16D1A4F7}"/>
              </a:ext>
            </a:extLst>
          </p:cNvPr>
          <p:cNvSpPr txBox="1"/>
          <p:nvPr/>
        </p:nvSpPr>
        <p:spPr>
          <a:xfrm>
            <a:off x="5490757" y="611528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2</a:t>
            </a:r>
            <a:endParaRPr lang="he-IL" sz="2400" b="1" dirty="0"/>
          </a:p>
        </p:txBody>
      </p:sp>
      <p:sp>
        <p:nvSpPr>
          <p:cNvPr id="36" name="תיבת טקסט 35">
            <a:extLst>
              <a:ext uri="{FF2B5EF4-FFF2-40B4-BE49-F238E27FC236}">
                <a16:creationId xmlns:a16="http://schemas.microsoft.com/office/drawing/2014/main" id="{603F5616-360A-DCF1-7DE7-F445C71AD2F3}"/>
              </a:ext>
            </a:extLst>
          </p:cNvPr>
          <p:cNvSpPr txBox="1"/>
          <p:nvPr/>
        </p:nvSpPr>
        <p:spPr>
          <a:xfrm>
            <a:off x="1857433" y="585634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3</a:t>
            </a:r>
            <a:endParaRPr lang="he-IL" sz="2400" b="1" dirty="0"/>
          </a:p>
        </p:txBody>
      </p:sp>
      <p:sp>
        <p:nvSpPr>
          <p:cNvPr id="37" name="תיבת טקסט 36">
            <a:extLst>
              <a:ext uri="{FF2B5EF4-FFF2-40B4-BE49-F238E27FC236}">
                <a16:creationId xmlns:a16="http://schemas.microsoft.com/office/drawing/2014/main" id="{A006CE77-3C1A-FAA3-DC94-0F47EB73AA6E}"/>
              </a:ext>
            </a:extLst>
          </p:cNvPr>
          <p:cNvSpPr txBox="1"/>
          <p:nvPr/>
        </p:nvSpPr>
        <p:spPr>
          <a:xfrm>
            <a:off x="3561094" y="7517712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5</a:t>
            </a:r>
            <a:endParaRPr lang="he-IL" sz="2400" b="1" dirty="0"/>
          </a:p>
        </p:txBody>
      </p:sp>
      <p:sp>
        <p:nvSpPr>
          <p:cNvPr id="38" name="תיבת טקסט 37">
            <a:extLst>
              <a:ext uri="{FF2B5EF4-FFF2-40B4-BE49-F238E27FC236}">
                <a16:creationId xmlns:a16="http://schemas.microsoft.com/office/drawing/2014/main" id="{8E583871-7D74-4AD8-FA9E-5770D9C96CDB}"/>
              </a:ext>
            </a:extLst>
          </p:cNvPr>
          <p:cNvSpPr txBox="1"/>
          <p:nvPr/>
        </p:nvSpPr>
        <p:spPr>
          <a:xfrm>
            <a:off x="2225908" y="6967454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4</a:t>
            </a:r>
            <a:endParaRPr lang="he-IL" sz="2400" b="1" dirty="0"/>
          </a:p>
        </p:txBody>
      </p:sp>
      <p:sp>
        <p:nvSpPr>
          <p:cNvPr id="39" name="תיבת טקסט 38">
            <a:extLst>
              <a:ext uri="{FF2B5EF4-FFF2-40B4-BE49-F238E27FC236}">
                <a16:creationId xmlns:a16="http://schemas.microsoft.com/office/drawing/2014/main" id="{FEC04C91-DB2B-838E-6FFD-24152D33532D}"/>
              </a:ext>
            </a:extLst>
          </p:cNvPr>
          <p:cNvSpPr txBox="1"/>
          <p:nvPr/>
        </p:nvSpPr>
        <p:spPr>
          <a:xfrm>
            <a:off x="4669703" y="778474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6</a:t>
            </a:r>
            <a:endParaRPr lang="he-IL" sz="2400" b="1" dirty="0"/>
          </a:p>
        </p:txBody>
      </p:sp>
      <p:sp>
        <p:nvSpPr>
          <p:cNvPr id="40" name="תיבת טקסט 39">
            <a:extLst>
              <a:ext uri="{FF2B5EF4-FFF2-40B4-BE49-F238E27FC236}">
                <a16:creationId xmlns:a16="http://schemas.microsoft.com/office/drawing/2014/main" id="{D48F89CE-C415-25F3-678D-8D10A8C53976}"/>
              </a:ext>
            </a:extLst>
          </p:cNvPr>
          <p:cNvSpPr txBox="1"/>
          <p:nvPr/>
        </p:nvSpPr>
        <p:spPr>
          <a:xfrm>
            <a:off x="6514687" y="784948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7</a:t>
            </a:r>
            <a:endParaRPr lang="he-IL" sz="2400" b="1" dirty="0"/>
          </a:p>
        </p:txBody>
      </p:sp>
      <p:sp>
        <p:nvSpPr>
          <p:cNvPr id="41" name="תיבת טקסט 40">
            <a:extLst>
              <a:ext uri="{FF2B5EF4-FFF2-40B4-BE49-F238E27FC236}">
                <a16:creationId xmlns:a16="http://schemas.microsoft.com/office/drawing/2014/main" id="{495465BA-3FCC-CE3B-2D92-BC4D15043E7D}"/>
              </a:ext>
            </a:extLst>
          </p:cNvPr>
          <p:cNvSpPr txBox="1"/>
          <p:nvPr/>
        </p:nvSpPr>
        <p:spPr>
          <a:xfrm>
            <a:off x="2026212" y="9015335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9</a:t>
            </a:r>
            <a:endParaRPr lang="he-IL" sz="2400" b="1" dirty="0"/>
          </a:p>
        </p:txBody>
      </p:sp>
      <p:sp>
        <p:nvSpPr>
          <p:cNvPr id="43" name="תיבת טקסט 42">
            <a:extLst>
              <a:ext uri="{FF2B5EF4-FFF2-40B4-BE49-F238E27FC236}">
                <a16:creationId xmlns:a16="http://schemas.microsoft.com/office/drawing/2014/main" id="{CDF4D598-D310-2677-0B4F-AA1D1076FDA3}"/>
              </a:ext>
            </a:extLst>
          </p:cNvPr>
          <p:cNvSpPr txBox="1"/>
          <p:nvPr/>
        </p:nvSpPr>
        <p:spPr>
          <a:xfrm>
            <a:off x="933787" y="819804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8</a:t>
            </a:r>
            <a:endParaRPr lang="he-IL" sz="2400" b="1" dirty="0"/>
          </a:p>
        </p:txBody>
      </p:sp>
      <p:sp>
        <p:nvSpPr>
          <p:cNvPr id="44" name="תיבת טקסט 43">
            <a:extLst>
              <a:ext uri="{FF2B5EF4-FFF2-40B4-BE49-F238E27FC236}">
                <a16:creationId xmlns:a16="http://schemas.microsoft.com/office/drawing/2014/main" id="{5E64EE49-FFF5-509E-F066-CE8957C8916F}"/>
              </a:ext>
            </a:extLst>
          </p:cNvPr>
          <p:cNvSpPr txBox="1"/>
          <p:nvPr/>
        </p:nvSpPr>
        <p:spPr>
          <a:xfrm>
            <a:off x="3612251" y="9476581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10</a:t>
            </a:r>
            <a:endParaRPr lang="he-IL" sz="2400" b="1" dirty="0"/>
          </a:p>
        </p:txBody>
      </p:sp>
      <p:sp>
        <p:nvSpPr>
          <p:cNvPr id="45" name="תיבת טקסט 44">
            <a:extLst>
              <a:ext uri="{FF2B5EF4-FFF2-40B4-BE49-F238E27FC236}">
                <a16:creationId xmlns:a16="http://schemas.microsoft.com/office/drawing/2014/main" id="{53720076-8682-4D8E-29F0-908D2C35EA6A}"/>
              </a:ext>
            </a:extLst>
          </p:cNvPr>
          <p:cNvSpPr txBox="1"/>
          <p:nvPr/>
        </p:nvSpPr>
        <p:spPr>
          <a:xfrm>
            <a:off x="5457235" y="978407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11</a:t>
            </a:r>
            <a:endParaRPr lang="he-IL" sz="2400" b="1" dirty="0"/>
          </a:p>
        </p:txBody>
      </p:sp>
      <p:sp>
        <p:nvSpPr>
          <p:cNvPr id="46" name="תיבת טקסט 45">
            <a:extLst>
              <a:ext uri="{FF2B5EF4-FFF2-40B4-BE49-F238E27FC236}">
                <a16:creationId xmlns:a16="http://schemas.microsoft.com/office/drawing/2014/main" id="{F789E607-4EB2-83BD-6B5A-9468F077A548}"/>
              </a:ext>
            </a:extLst>
          </p:cNvPr>
          <p:cNvSpPr txBox="1"/>
          <p:nvPr/>
        </p:nvSpPr>
        <p:spPr>
          <a:xfrm>
            <a:off x="7609716" y="9549410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12</a:t>
            </a:r>
            <a:endParaRPr lang="he-IL" sz="2400" b="1" dirty="0"/>
          </a:p>
        </p:txBody>
      </p:sp>
      <p:sp>
        <p:nvSpPr>
          <p:cNvPr id="47" name="תיבת טקסט 46">
            <a:extLst>
              <a:ext uri="{FF2B5EF4-FFF2-40B4-BE49-F238E27FC236}">
                <a16:creationId xmlns:a16="http://schemas.microsoft.com/office/drawing/2014/main" id="{FF7FECDE-601D-C82A-F6B9-E783563039DB}"/>
              </a:ext>
            </a:extLst>
          </p:cNvPr>
          <p:cNvSpPr txBox="1"/>
          <p:nvPr/>
        </p:nvSpPr>
        <p:spPr>
          <a:xfrm>
            <a:off x="43663" y="9897367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13</a:t>
            </a:r>
            <a:endParaRPr lang="he-IL" sz="2400" b="1" dirty="0"/>
          </a:p>
        </p:txBody>
      </p:sp>
      <p:sp>
        <p:nvSpPr>
          <p:cNvPr id="48" name="תיבת טקסט 47">
            <a:extLst>
              <a:ext uri="{FF2B5EF4-FFF2-40B4-BE49-F238E27FC236}">
                <a16:creationId xmlns:a16="http://schemas.microsoft.com/office/drawing/2014/main" id="{52E4B4AE-63A3-7E97-6006-D85112088819}"/>
              </a:ext>
            </a:extLst>
          </p:cNvPr>
          <p:cNvSpPr txBox="1"/>
          <p:nvPr/>
        </p:nvSpPr>
        <p:spPr>
          <a:xfrm>
            <a:off x="1467861" y="10860319"/>
            <a:ext cx="883044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000" b="1" u="sng" dirty="0"/>
              <a:t>14</a:t>
            </a:r>
            <a:endParaRPr lang="he-IL" sz="2400" b="1" dirty="0"/>
          </a:p>
        </p:txBody>
      </p:sp>
      <p:sp>
        <p:nvSpPr>
          <p:cNvPr id="49" name="תיבת טקסט 48">
            <a:extLst>
              <a:ext uri="{FF2B5EF4-FFF2-40B4-BE49-F238E27FC236}">
                <a16:creationId xmlns:a16="http://schemas.microsoft.com/office/drawing/2014/main" id="{F87E57E1-535B-2EF5-70A0-0514B72A5B72}"/>
              </a:ext>
            </a:extLst>
          </p:cNvPr>
          <p:cNvSpPr txBox="1"/>
          <p:nvPr/>
        </p:nvSpPr>
        <p:spPr>
          <a:xfrm>
            <a:off x="134199" y="3411847"/>
            <a:ext cx="9143805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highlight>
                  <a:srgbClr val="5EBDD2"/>
                </a:highlight>
                <a:latin typeface="Abraham" panose="00000500000000000000" pitchFamily="2" charset="-79"/>
                <a:cs typeface="Abraham" panose="00000500000000000000" pitchFamily="2" charset="-79"/>
              </a:rPr>
              <a:t>אל תחפשי את הדרך אל האושר תחפשי את האושר שבדרך...</a:t>
            </a:r>
            <a:endParaRPr lang="he-IL" sz="3200" dirty="0">
              <a:highlight>
                <a:srgbClr val="5EBDD2"/>
              </a:highlight>
              <a:latin typeface="Abraham" panose="00000500000000000000" pitchFamily="2" charset="-79"/>
              <a:cs typeface="Abraham" panose="00000500000000000000" pitchFamily="2" charset="-79"/>
            </a:endParaRPr>
          </a:p>
        </p:txBody>
      </p:sp>
      <p:pic>
        <p:nvPicPr>
          <p:cNvPr id="55" name="תמונה 54">
            <a:extLst>
              <a:ext uri="{FF2B5EF4-FFF2-40B4-BE49-F238E27FC236}">
                <a16:creationId xmlns:a16="http://schemas.microsoft.com/office/drawing/2014/main" id="{E344E5C6-F809-94E1-336C-4584BDF80B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8662" y="1174732"/>
            <a:ext cx="2138923" cy="203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76992"/>
      </p:ext>
    </p:extLst>
  </p:cSld>
  <p:clrMapOvr>
    <a:masterClrMapping/>
  </p:clrMapOvr>
</p:sld>
</file>

<file path=ppt/theme/theme1.xml><?xml version="1.0" encoding="utf-8"?>
<a:theme xmlns:a="http://schemas.openxmlformats.org/drawingml/2006/main" name="פרוסה">
  <a:themeElements>
    <a:clrScheme name="פרוסה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ה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1_פרוסה">
  <a:themeElements>
    <a:clrScheme name="פרוסה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פרוסה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פרוסה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עשן מתפתל">
  <a:themeElements>
    <a:clrScheme name="עשן מתפתל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עשן מתפתל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עשן מתפתל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386</TotalTime>
  <Words>226</Words>
  <Application>Microsoft Office PowerPoint</Application>
  <PresentationFormat>נייר A3 ‏(297x420 מ"מ)</PresentationFormat>
  <Paragraphs>63</Paragraphs>
  <Slides>5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3</vt:i4>
      </vt:variant>
      <vt:variant>
        <vt:lpstr>כותרות שקופיות</vt:lpstr>
      </vt:variant>
      <vt:variant>
        <vt:i4>5</vt:i4>
      </vt:variant>
    </vt:vector>
  </HeadingPairs>
  <TitlesOfParts>
    <vt:vector size="12" baseType="lpstr">
      <vt:lpstr>Abraham</vt:lpstr>
      <vt:lpstr>Arial</vt:lpstr>
      <vt:lpstr>Century Gothic</vt:lpstr>
      <vt:lpstr>Wingdings 3</vt:lpstr>
      <vt:lpstr>פרוסה</vt:lpstr>
      <vt:lpstr>1_פרוסה</vt:lpstr>
      <vt:lpstr>עשן מתפתל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</dc:creator>
  <cp:lastModifiedBy>user</cp:lastModifiedBy>
  <cp:revision>10</cp:revision>
  <cp:lastPrinted>2024-01-25T08:06:08Z</cp:lastPrinted>
  <dcterms:created xsi:type="dcterms:W3CDTF">2024-01-25T07:12:00Z</dcterms:created>
  <dcterms:modified xsi:type="dcterms:W3CDTF">2024-08-11T17:14:21Z</dcterms:modified>
</cp:coreProperties>
</file>