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</p:sldIdLst>
  <p:sldSz cx="9180513" cy="3600450"/>
  <p:notesSz cx="6788150" cy="9923463"/>
  <p:defaultTextStyle>
    <a:defPPr>
      <a:defRPr lang="he-IL"/>
    </a:defPPr>
    <a:lvl1pPr marL="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3714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7428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11419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74856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8570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62284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059980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497119" algn="r" defTabSz="874280" rtl="1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289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4274" autoAdjust="0"/>
    <p:restoredTop sz="94660" autoAdjust="0"/>
  </p:normalViewPr>
  <p:slideViewPr>
    <p:cSldViewPr>
      <p:cViewPr varScale="1">
        <p:scale>
          <a:sx n="161" d="100"/>
          <a:sy n="161" d="100"/>
        </p:scale>
        <p:origin x="150" y="750"/>
      </p:cViewPr>
      <p:guideLst>
        <p:guide orient="horz" pos="1134"/>
        <p:guide pos="289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8539" y="1118478"/>
            <a:ext cx="7803436" cy="7717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7081" y="2040261"/>
            <a:ext cx="6426359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37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74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117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7490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86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623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0608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4981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/>
              <a:t>לחץ כדי לערוך סגנון כותרת משנה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09240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1267545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5199" y="2313628"/>
            <a:ext cx="7803436" cy="715089"/>
          </a:xfrm>
        </p:spPr>
        <p:txBody>
          <a:bodyPr anchor="t"/>
          <a:lstStyle>
            <a:lvl1pPr algn="r">
              <a:defRPr sz="3800" b="1" cap="all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5199" y="1526028"/>
            <a:ext cx="7803436" cy="787598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37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74532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31179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74906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86328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62359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30608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49812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46924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9033" y="840110"/>
            <a:ext cx="4054727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66768" y="840110"/>
            <a:ext cx="4054727" cy="2376131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146843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33" y="805938"/>
            <a:ext cx="4056321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66" indent="0">
              <a:buNone/>
              <a:defRPr sz="1900" b="1"/>
            </a:lvl2pPr>
            <a:lvl3pPr marL="874532" indent="0">
              <a:buNone/>
              <a:defRPr sz="1700" b="1"/>
            </a:lvl3pPr>
            <a:lvl4pPr marL="1311796" indent="0">
              <a:buNone/>
              <a:defRPr sz="1500" b="1"/>
            </a:lvl4pPr>
            <a:lvl5pPr marL="1749062" indent="0">
              <a:buNone/>
              <a:defRPr sz="1500" b="1"/>
            </a:lvl5pPr>
            <a:lvl6pPr marL="2186328" indent="0">
              <a:buNone/>
              <a:defRPr sz="1500" b="1"/>
            </a:lvl6pPr>
            <a:lvl7pPr marL="2623594" indent="0">
              <a:buNone/>
              <a:defRPr sz="1500" b="1"/>
            </a:lvl7pPr>
            <a:lvl8pPr marL="3060860" indent="0">
              <a:buNone/>
              <a:defRPr sz="1500" b="1"/>
            </a:lvl8pPr>
            <a:lvl9pPr marL="3498125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9033" y="1141811"/>
            <a:ext cx="4056321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63574" y="805938"/>
            <a:ext cx="4057914" cy="3358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37266" indent="0">
              <a:buNone/>
              <a:defRPr sz="1900" b="1"/>
            </a:lvl2pPr>
            <a:lvl3pPr marL="874532" indent="0">
              <a:buNone/>
              <a:defRPr sz="1700" b="1"/>
            </a:lvl3pPr>
            <a:lvl4pPr marL="1311796" indent="0">
              <a:buNone/>
              <a:defRPr sz="1500" b="1"/>
            </a:lvl4pPr>
            <a:lvl5pPr marL="1749062" indent="0">
              <a:buNone/>
              <a:defRPr sz="1500" b="1"/>
            </a:lvl5pPr>
            <a:lvl6pPr marL="2186328" indent="0">
              <a:buNone/>
              <a:defRPr sz="1500" b="1"/>
            </a:lvl6pPr>
            <a:lvl7pPr marL="2623594" indent="0">
              <a:buNone/>
              <a:defRPr sz="1500" b="1"/>
            </a:lvl7pPr>
            <a:lvl8pPr marL="3060860" indent="0">
              <a:buNone/>
              <a:defRPr sz="1500" b="1"/>
            </a:lvl8pPr>
            <a:lvl9pPr marL="3498125" indent="0">
              <a:buNone/>
              <a:defRPr sz="1500" b="1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63574" y="1141811"/>
            <a:ext cx="4057914" cy="2074426"/>
          </a:xfrm>
        </p:spPr>
        <p:txBody>
          <a:bodyPr/>
          <a:lstStyle>
            <a:lvl1pPr>
              <a:defRPr sz="24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47409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3934868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5441782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9032" y="143352"/>
            <a:ext cx="3020325" cy="610076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89329" y="143353"/>
            <a:ext cx="5132162" cy="3072884"/>
          </a:xfrm>
        </p:spPr>
        <p:txBody>
          <a:bodyPr/>
          <a:lstStyle>
            <a:lvl1pPr>
              <a:defRPr sz="3100"/>
            </a:lvl1pPr>
            <a:lvl2pPr>
              <a:defRPr sz="2700"/>
            </a:lvl2pPr>
            <a:lvl3pPr>
              <a:defRPr sz="24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9032" y="753428"/>
            <a:ext cx="3020325" cy="2462808"/>
          </a:xfrm>
        </p:spPr>
        <p:txBody>
          <a:bodyPr/>
          <a:lstStyle>
            <a:lvl1pPr marL="0" indent="0">
              <a:buNone/>
              <a:defRPr sz="1300"/>
            </a:lvl1pPr>
            <a:lvl2pPr marL="437266" indent="0">
              <a:buNone/>
              <a:defRPr sz="1100"/>
            </a:lvl2pPr>
            <a:lvl3pPr marL="874532" indent="0">
              <a:buNone/>
              <a:defRPr sz="1000"/>
            </a:lvl3pPr>
            <a:lvl4pPr marL="1311796" indent="0">
              <a:buNone/>
              <a:defRPr sz="900"/>
            </a:lvl4pPr>
            <a:lvl5pPr marL="1749062" indent="0">
              <a:buNone/>
              <a:defRPr sz="900"/>
            </a:lvl5pPr>
            <a:lvl6pPr marL="2186328" indent="0">
              <a:buNone/>
              <a:defRPr sz="900"/>
            </a:lvl6pPr>
            <a:lvl7pPr marL="2623594" indent="0">
              <a:buNone/>
              <a:defRPr sz="900"/>
            </a:lvl7pPr>
            <a:lvl8pPr marL="3060860" indent="0">
              <a:buNone/>
              <a:defRPr sz="900"/>
            </a:lvl8pPr>
            <a:lvl9pPr marL="3498125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592995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9447" y="2520322"/>
            <a:ext cx="5508308" cy="297537"/>
          </a:xfrm>
        </p:spPr>
        <p:txBody>
          <a:bodyPr anchor="b"/>
          <a:lstStyle>
            <a:lvl1pPr algn="r">
              <a:defRPr sz="1900" b="1"/>
            </a:lvl1pPr>
          </a:lstStyle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9447" y="321707"/>
            <a:ext cx="5508308" cy="2160270"/>
          </a:xfrm>
        </p:spPr>
        <p:txBody>
          <a:bodyPr/>
          <a:lstStyle>
            <a:lvl1pPr marL="0" indent="0">
              <a:buNone/>
              <a:defRPr sz="3100"/>
            </a:lvl1pPr>
            <a:lvl2pPr marL="437266" indent="0">
              <a:buNone/>
              <a:defRPr sz="2700"/>
            </a:lvl2pPr>
            <a:lvl3pPr marL="874532" indent="0">
              <a:buNone/>
              <a:defRPr sz="2400"/>
            </a:lvl3pPr>
            <a:lvl4pPr marL="1311796" indent="0">
              <a:buNone/>
              <a:defRPr sz="1900"/>
            </a:lvl4pPr>
            <a:lvl5pPr marL="1749062" indent="0">
              <a:buNone/>
              <a:defRPr sz="1900"/>
            </a:lvl5pPr>
            <a:lvl6pPr marL="2186328" indent="0">
              <a:buNone/>
              <a:defRPr sz="1900"/>
            </a:lvl6pPr>
            <a:lvl7pPr marL="2623594" indent="0">
              <a:buNone/>
              <a:defRPr sz="1900"/>
            </a:lvl7pPr>
            <a:lvl8pPr marL="3060860" indent="0">
              <a:buNone/>
              <a:defRPr sz="1900"/>
            </a:lvl8pPr>
            <a:lvl9pPr marL="3498125" indent="0">
              <a:buNone/>
              <a:defRPr sz="1900"/>
            </a:lvl9pPr>
          </a:lstStyle>
          <a:p>
            <a:r>
              <a:rPr lang="he-IL"/>
              <a:t>לחץ על הסמל כדי להוסיף תמונה</a:t>
            </a:r>
            <a:endParaRPr lang="he-IL" dirty="0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9447" y="2817854"/>
            <a:ext cx="5508308" cy="422552"/>
          </a:xfrm>
        </p:spPr>
        <p:txBody>
          <a:bodyPr/>
          <a:lstStyle>
            <a:lvl1pPr marL="0" indent="0">
              <a:buNone/>
              <a:defRPr sz="1300"/>
            </a:lvl1pPr>
            <a:lvl2pPr marL="437266" indent="0">
              <a:buNone/>
              <a:defRPr sz="1100"/>
            </a:lvl2pPr>
            <a:lvl3pPr marL="874532" indent="0">
              <a:buNone/>
              <a:defRPr sz="1000"/>
            </a:lvl3pPr>
            <a:lvl4pPr marL="1311796" indent="0">
              <a:buNone/>
              <a:defRPr sz="900"/>
            </a:lvl4pPr>
            <a:lvl5pPr marL="1749062" indent="0">
              <a:buNone/>
              <a:defRPr sz="900"/>
            </a:lvl5pPr>
            <a:lvl6pPr marL="2186328" indent="0">
              <a:buNone/>
              <a:defRPr sz="900"/>
            </a:lvl6pPr>
            <a:lvl7pPr marL="2623594" indent="0">
              <a:buNone/>
              <a:defRPr sz="900"/>
            </a:lvl7pPr>
            <a:lvl8pPr marL="3060860" indent="0">
              <a:buNone/>
              <a:defRPr sz="900"/>
            </a:lvl8pPr>
            <a:lvl9pPr marL="3498125" indent="0">
              <a:buNone/>
              <a:defRPr sz="900"/>
            </a:lvl9pPr>
          </a:lstStyle>
          <a:p>
            <a:pPr lvl="0"/>
            <a:r>
              <a:rPr lang="he-IL"/>
              <a:t>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222613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28485952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55878" y="144190"/>
            <a:ext cx="2065615" cy="3072051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9027" y="144190"/>
            <a:ext cx="6043838" cy="3072051"/>
          </a:xfrm>
        </p:spPr>
        <p:txBody>
          <a:bodyPr vert="eaVert"/>
          <a:lstStyle/>
          <a:p>
            <a:pPr lvl="0"/>
            <a:r>
              <a:rPr lang="he-IL"/>
              <a:t>ערוך סגנונות טקסט של תבנית בסיס</a:t>
            </a:r>
          </a:p>
          <a:p>
            <a:pPr lvl="1"/>
            <a:r>
              <a:rPr lang="he-IL"/>
              <a:t>רמה שניה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641927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9027" y="144189"/>
            <a:ext cx="8262462" cy="600075"/>
          </a:xfrm>
          <a:prstGeom prst="rect">
            <a:avLst/>
          </a:prstGeom>
        </p:spPr>
        <p:txBody>
          <a:bodyPr vert="horz" lIns="87449" tIns="43724" rIns="87449" bIns="43724" rtlCol="1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9027" y="840110"/>
            <a:ext cx="8262462" cy="2376131"/>
          </a:xfrm>
          <a:prstGeom prst="rect">
            <a:avLst/>
          </a:prstGeom>
        </p:spPr>
        <p:txBody>
          <a:bodyPr vert="horz" lIns="87449" tIns="43724" rIns="87449" bIns="43724" rtlCol="1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79369" y="3337089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8DEB3-FEF9-47E3-95CF-1BAE429609A1}" type="datetimeFigureOut">
              <a:rPr lang="he-IL" smtClean="0"/>
              <a:t>י"א/אדר ב/תשפ"ב</a:t>
            </a:fld>
            <a:endParaRPr lang="he-IL" dirty="0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36676" y="3337089"/>
            <a:ext cx="2907162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 dirty="0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9027" y="3337089"/>
            <a:ext cx="2142120" cy="191691"/>
          </a:xfrm>
          <a:prstGeom prst="rect">
            <a:avLst/>
          </a:prstGeom>
        </p:spPr>
        <p:txBody>
          <a:bodyPr vert="horz" lIns="87449" tIns="43724" rIns="87449" bIns="43724" rtlCol="1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A2207-6DFC-4D00-A864-BFC53575B6EB}" type="slidenum">
              <a:rPr lang="he-IL" smtClean="0"/>
              <a:t>‹#›</a:t>
            </a:fld>
            <a:endParaRPr lang="he-IL" dirty="0"/>
          </a:p>
        </p:txBody>
      </p:sp>
    </p:spTree>
    <p:extLst>
      <p:ext uri="{BB962C8B-B14F-4D97-AF65-F5344CB8AC3E}">
        <p14:creationId xmlns:p14="http://schemas.microsoft.com/office/powerpoint/2010/main" val="1611469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74532" rtl="1" eaLnBrk="1" latinLnBrk="0" hangingPunct="1">
        <a:spcBef>
          <a:spcPct val="0"/>
        </a:spcBef>
        <a:buNone/>
        <a:defRPr sz="4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7949" indent="-327949" algn="r" defTabSz="874532" rtl="1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710557" indent="-273291" algn="r" defTabSz="874532" rtl="1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093165" indent="-218633" algn="r" defTabSz="874532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30431" indent="-218633" algn="r" defTabSz="874532" rtl="1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67696" indent="-218633" algn="r" defTabSz="874532" rtl="1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404961" indent="-218633" algn="r" defTabSz="874532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42227" indent="-218633" algn="r" defTabSz="874532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279493" indent="-218633" algn="r" defTabSz="874532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716759" indent="-218633" algn="r" defTabSz="874532" rtl="1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7266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74532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311796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49062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86328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623594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60860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98125" algn="r" defTabSz="874532" rtl="1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קבוצה 2">
            <a:extLst>
              <a:ext uri="{FF2B5EF4-FFF2-40B4-BE49-F238E27FC236}">
                <a16:creationId xmlns:a16="http://schemas.microsoft.com/office/drawing/2014/main" id="{DF689666-D489-4027-BD13-245CD1ACC424}"/>
              </a:ext>
            </a:extLst>
          </p:cNvPr>
          <p:cNvGrpSpPr/>
          <p:nvPr/>
        </p:nvGrpSpPr>
        <p:grpSpPr>
          <a:xfrm>
            <a:off x="40722" y="72033"/>
            <a:ext cx="9107249" cy="3502992"/>
            <a:chOff x="40719" y="72033"/>
            <a:chExt cx="9107249" cy="3502992"/>
          </a:xfrm>
        </p:grpSpPr>
        <p:grpSp>
          <p:nvGrpSpPr>
            <p:cNvPr id="56" name="קבוצה 55"/>
            <p:cNvGrpSpPr/>
            <p:nvPr/>
          </p:nvGrpSpPr>
          <p:grpSpPr>
            <a:xfrm>
              <a:off x="85407" y="118642"/>
              <a:ext cx="9062561" cy="3456383"/>
              <a:chOff x="40719" y="72033"/>
              <a:chExt cx="9062561" cy="3456383"/>
            </a:xfrm>
          </p:grpSpPr>
          <p:sp>
            <p:nvSpPr>
              <p:cNvPr id="57" name="מלבן 56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8" name="מלבן 57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59" name="מלבן 58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60" name="מלבן 59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</a:bodyPr>
              <a:lstStyle/>
              <a:p>
                <a:pPr algn="l" rtl="0"/>
                <a:r>
                  <a:rPr lang="he-IL" sz="6000" spc="-300" dirty="0">
                    <a:solidFill>
                      <a:schemeClr val="bg1">
                        <a:lumMod val="75000"/>
                      </a:schemeClr>
                    </a:solidFill>
                    <a:latin typeface="Wingdings" pitchFamily="2" charset="2"/>
                  </a:rPr>
                  <a:t></a:t>
                </a:r>
              </a:p>
            </p:txBody>
          </p:sp>
        </p:grpSp>
        <p:grpSp>
          <p:nvGrpSpPr>
            <p:cNvPr id="2" name="קבוצה 1"/>
            <p:cNvGrpSpPr/>
            <p:nvPr/>
          </p:nvGrpSpPr>
          <p:grpSpPr>
            <a:xfrm>
              <a:off x="40719" y="72033"/>
              <a:ext cx="9062561" cy="3456383"/>
              <a:chOff x="40719" y="72033"/>
              <a:chExt cx="9062561" cy="3456383"/>
            </a:xfrm>
            <a:scene3d>
              <a:camera prst="orthographicFront"/>
              <a:lightRig rig="flood" dir="t"/>
            </a:scene3d>
          </p:grpSpPr>
          <p:sp>
            <p:nvSpPr>
              <p:cNvPr id="46" name="מלבן 45"/>
              <p:cNvSpPr/>
              <p:nvPr/>
            </p:nvSpPr>
            <p:spPr>
              <a:xfrm>
                <a:off x="143000" y="72033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7" name="מלבן 46"/>
              <p:cNvSpPr/>
              <p:nvPr/>
            </p:nvSpPr>
            <p:spPr>
              <a:xfrm rot="10800000">
                <a:off x="143000" y="3245608"/>
                <a:ext cx="8893496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</a:t>
                </a:r>
              </a:p>
            </p:txBody>
          </p:sp>
          <p:sp>
            <p:nvSpPr>
              <p:cNvPr id="48" name="מלבן 47"/>
              <p:cNvSpPr/>
              <p:nvPr/>
            </p:nvSpPr>
            <p:spPr>
              <a:xfrm rot="16200000">
                <a:off x="-1399441" y="1656209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  <p:sp>
            <p:nvSpPr>
              <p:cNvPr id="49" name="מלבן 48"/>
              <p:cNvSpPr/>
              <p:nvPr/>
            </p:nvSpPr>
            <p:spPr>
              <a:xfrm rot="5400000">
                <a:off x="7380312" y="1664044"/>
                <a:ext cx="3163128" cy="282808"/>
              </a:xfrm>
              <a:prstGeom prst="rect">
                <a:avLst/>
              </a:prstGeom>
            </p:spPr>
            <p:txBody>
              <a:bodyPr wrap="square">
                <a:prstTxWarp prst="textPlain">
                  <a:avLst/>
                </a:prstTxWarp>
                <a:spAutoFit/>
                <a:sp3d extrusionH="57150">
                  <a:bevelT w="50800" h="50800"/>
                </a:sp3d>
              </a:bodyPr>
              <a:lstStyle/>
              <a:p>
                <a:pPr algn="l" rtl="0"/>
                <a:r>
                  <a:rPr lang="he-IL" sz="6000" spc="-300" dirty="0">
                    <a:gradFill flip="none" rotWithShape="1">
                      <a:gsLst>
                        <a:gs pos="95000">
                          <a:schemeClr val="tx1">
                            <a:lumMod val="85000"/>
                            <a:lumOff val="15000"/>
                          </a:schemeClr>
                        </a:gs>
                        <a:gs pos="75000">
                          <a:schemeClr val="tx1">
                            <a:lumMod val="85000"/>
                            <a:lumOff val="15000"/>
                          </a:schemeClr>
                        </a:gs>
                        <a:gs pos="35000">
                          <a:schemeClr val="tx1">
                            <a:lumMod val="85000"/>
                            <a:lumOff val="15000"/>
                          </a:schemeClr>
                        </a:gs>
                        <a:gs pos="5000">
                          <a:schemeClr val="tx1">
                            <a:lumMod val="65000"/>
                            <a:lumOff val="35000"/>
                          </a:schemeClr>
                        </a:gs>
                        <a:gs pos="15000">
                          <a:schemeClr val="tx1">
                            <a:lumMod val="85000"/>
                            <a:lumOff val="15000"/>
                          </a:schemeClr>
                        </a:gs>
                        <a:gs pos="25000">
                          <a:schemeClr val="tx1">
                            <a:lumMod val="65000"/>
                            <a:lumOff val="35000"/>
                          </a:schemeClr>
                        </a:gs>
                        <a:gs pos="85000">
                          <a:schemeClr val="tx1">
                            <a:lumMod val="65000"/>
                            <a:lumOff val="35000"/>
                          </a:schemeClr>
                        </a:gs>
                        <a:gs pos="65000">
                          <a:schemeClr val="tx1">
                            <a:lumMod val="65000"/>
                            <a:lumOff val="35000"/>
                          </a:schemeClr>
                        </a:gs>
                        <a:gs pos="45000">
                          <a:schemeClr val="tx1">
                            <a:lumMod val="65000"/>
                            <a:lumOff val="35000"/>
                          </a:schemeClr>
                        </a:gs>
                        <a:gs pos="55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path path="circle">
                        <a:fillToRect l="50000" t="50000" r="50000" b="50000"/>
                      </a:path>
                      <a:tileRect/>
                    </a:gradFill>
                    <a:latin typeface="Wingdings" pitchFamily="2" charset="2"/>
                  </a:rPr>
                  <a:t></a:t>
                </a: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4446240" y="169862"/>
              <a:ext cx="4248472" cy="982291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r>
                <a:rPr lang="he-IL" sz="6000" b="1" dirty="0">
                  <a:cs typeface="+mj-cs"/>
                </a:rPr>
                <a:t>מיכאל וינטר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437220" y="206757"/>
              <a:ext cx="4225044" cy="945396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/>
              <a:r>
                <a:rPr lang="he-IL" sz="6000" b="1" dirty="0">
                  <a:cs typeface="+mj-cs"/>
                </a:rPr>
                <a:t>מיכל </a:t>
              </a:r>
              <a:r>
                <a:rPr lang="he-IL" dirty="0"/>
                <a:t> </a:t>
              </a:r>
              <a:r>
                <a:rPr lang="he-IL" sz="6000" b="1" dirty="0" err="1">
                  <a:cs typeface="+mj-cs"/>
                </a:rPr>
                <a:t>מנדלזון</a:t>
              </a:r>
              <a:endParaRPr lang="he-IL" sz="6000" b="1" dirty="0">
                <a:cs typeface="+mj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4463988" y="1070853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>
                <a:lnSpc>
                  <a:spcPts val="3000"/>
                </a:lnSpc>
              </a:pPr>
              <a:r>
                <a:rPr lang="he-IL" sz="2400" dirty="0" err="1">
                  <a:latin typeface="Narkisim" pitchFamily="34" charset="-79"/>
                  <a:cs typeface="Narkisim" pitchFamily="34" charset="-79"/>
                </a:rPr>
                <a:t>ב"ר</a:t>
              </a: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 מרדכי וינטר</a:t>
              </a:r>
            </a:p>
            <a:p>
              <a:pPr>
                <a:lnSpc>
                  <a:spcPts val="3000"/>
                </a:lnSpc>
              </a:pP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ישיבת בית מתתיהו בני ברק</a:t>
              </a:r>
            </a:p>
            <a:p>
              <a:pPr>
                <a:lnSpc>
                  <a:spcPts val="3000"/>
                </a:lnSpc>
              </a:pP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בני ברק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13792" y="1068348"/>
              <a:ext cx="4230724" cy="1593468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l">
                <a:lnSpc>
                  <a:spcPts val="3000"/>
                </a:lnSpc>
              </a:pPr>
              <a:r>
                <a:rPr lang="he-IL" sz="2400" dirty="0" err="1">
                  <a:latin typeface="Narkisim" pitchFamily="34" charset="-79"/>
                  <a:cs typeface="Narkisim" pitchFamily="34" charset="-79"/>
                </a:rPr>
                <a:t>ב"ר</a:t>
              </a: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 פנחס צבי </a:t>
              </a:r>
              <a:r>
                <a:rPr lang="he-IL" sz="2400" dirty="0" err="1">
                  <a:latin typeface="Narkisim" pitchFamily="34" charset="-79"/>
                  <a:cs typeface="Narkisim" pitchFamily="34" charset="-79"/>
                </a:rPr>
                <a:t>מנדלזון</a:t>
              </a:r>
              <a:endParaRPr lang="he-IL" sz="2400" dirty="0">
                <a:latin typeface="Narkisim" pitchFamily="34" charset="-79"/>
                <a:cs typeface="Narkisim" pitchFamily="34" charset="-79"/>
              </a:endParaRPr>
            </a:p>
            <a:p>
              <a:pPr algn="l">
                <a:lnSpc>
                  <a:spcPts val="3000"/>
                </a:lnSpc>
              </a:pP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סמינר "דרכי רחל" ירושלים</a:t>
              </a:r>
            </a:p>
            <a:p>
              <a:pPr algn="l">
                <a:lnSpc>
                  <a:spcPts val="3000"/>
                </a:lnSpc>
              </a:pP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רחובות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077390" y="1964926"/>
              <a:ext cx="3078596" cy="884693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pPr algn="ctr"/>
              <a:r>
                <a:rPr lang="he-IL" sz="6600" b="1" dirty="0">
                  <a:cs typeface="+mj-cs"/>
                </a:rPr>
                <a:t>מאורסים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1044115" y="2813248"/>
              <a:ext cx="7200802" cy="489114"/>
            </a:xfrm>
            <a:prstGeom prst="rect">
              <a:avLst/>
            </a:prstGeom>
            <a:noFill/>
          </p:spPr>
          <p:txBody>
            <a:bodyPr wrap="none" rtlCol="1" anchor="t">
              <a:noAutofit/>
            </a:bodyPr>
            <a:lstStyle/>
            <a:p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                             י"א אדר ב' </a:t>
              </a:r>
              <a:r>
                <a:rPr lang="he-IL" sz="2400" dirty="0" err="1">
                  <a:latin typeface="Narkisim" pitchFamily="34" charset="-79"/>
                  <a:cs typeface="Narkisim" pitchFamily="34" charset="-79"/>
                </a:rPr>
                <a:t>תשפ</a:t>
              </a:r>
              <a:r>
                <a:rPr lang="he-IL" sz="2400" dirty="0">
                  <a:latin typeface="Narkisim" pitchFamily="34" charset="-79"/>
                  <a:cs typeface="Narkisim" pitchFamily="34" charset="-79"/>
                </a:rPr>
                <a:t>''ב</a:t>
              </a:r>
            </a:p>
            <a:p>
              <a:br>
                <a:rPr lang="he-IL" sz="2400" dirty="0"/>
              </a:br>
              <a:endParaRPr lang="he-IL" sz="2400" dirty="0">
                <a:latin typeface="Narkisim" pitchFamily="34" charset="-79"/>
                <a:cs typeface="Narkisim" pitchFamily="34" charset="-79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8551733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מודעת אירוסין </Template>
  <TotalTime>198</TotalTime>
  <Words>43</Words>
  <Application>Microsoft Office PowerPoint</Application>
  <PresentationFormat>מותאם אישית</PresentationFormat>
  <Paragraphs>19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5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7" baseType="lpstr">
      <vt:lpstr>Arial</vt:lpstr>
      <vt:lpstr>Calibri</vt:lpstr>
      <vt:lpstr>Narkisim</vt:lpstr>
      <vt:lpstr>Times New Roman</vt:lpstr>
      <vt:lpstr>Wingdings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אוצר הספרים</dc:creator>
  <cp:lastModifiedBy>Admin</cp:lastModifiedBy>
  <cp:revision>25</cp:revision>
  <cp:lastPrinted>2019-08-22T14:18:44Z</cp:lastPrinted>
  <dcterms:created xsi:type="dcterms:W3CDTF">2017-01-29T13:26:13Z</dcterms:created>
  <dcterms:modified xsi:type="dcterms:W3CDTF">2022-03-14T09:15:43Z</dcterms:modified>
</cp:coreProperties>
</file>