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B34C"/>
    <a:srgbClr val="8B60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0BB0EFF-34EC-6273-2D90-9E997CF40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BE53FDB9-A0AE-8E9E-D22C-91E66ACB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93EE7B-DA1E-4D50-5677-CAC607360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B2DBE3B-B10D-7133-561E-1310EF2D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1E92686-5BD6-7872-8BF1-BDE2A1EDD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7265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6DE9A68-70B8-CFF8-E1F3-48572C8E1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84E65B2-E9D4-0D4F-DCAB-6CC5AE823B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9367696-3161-5ABE-036A-4E552D63C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8C6B1D9-690B-2B13-EC2A-D78BD633B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38CC38E-C44D-5353-9C1C-F4C25900F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5759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254BEC3-35B6-EF25-486D-DD9529E86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1DE2868-D3A0-F6E4-7E5F-BB412C6AC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05726AB-FC2B-FDD1-CA47-44F6BBC8C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F9B4919-616C-8EF1-E846-F529F1E66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510EA08-0CA7-1C28-94CC-487B5FF1B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0468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F4AB776-2F15-AA0F-2DD4-FA1BB94AB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50BC422-AEEF-2148-B776-A938B4C9F7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0E0B77EA-9049-A3BE-F654-886F761D69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9F8518A-7C43-C7AC-9600-2D8952DCC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BEAF9DDA-1B17-5F51-26CD-DEBD80E10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CBD9CED0-7B2F-F7A7-B17B-2624F2CBA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977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681BB5A-D276-0279-928E-97D903025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1FFC6C2-3227-971A-8E6F-517F06C39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4788E50F-5EF6-F5AE-DA08-BC349D975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792FAABC-9DA8-25D4-1B6D-E58D6EDCAC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E29DAB73-658D-9FFC-E147-F7B1025AEA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CC1656A8-B7D3-3B4D-35EA-1B7781775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6378218A-3FC7-2CD0-5E3B-D3011DA1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1A70AD88-1A21-269A-D895-AC75E57B0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4326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B377ED3-FA35-D80D-E732-011A5AE06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272F773F-B3DC-82DB-026F-3530FB459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FF7FA355-2A4E-F39D-95DF-FA42E7713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F180948C-2CFE-2047-7300-77D81A08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5250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2450AA99-048C-E873-2B00-C0CE00AD5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08163840-2C6A-BD61-3F02-042D22F0F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EFE7D4A8-6452-DF14-31AD-848CAE0BC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8097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74F1909-A415-6705-1C81-60A42585B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272E9B1-C4D4-C4B5-A6B6-0727C9A35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B4E5ECA3-7F22-6E71-56B0-93BF28B28A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F921F4A-D261-D248-ECB0-9D85B51E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4B83F38-838C-250F-1795-E5C5E71FD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FF792AC2-5B83-E538-F5B2-1E17A2CA0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1365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C9D1D9A-8068-C223-BBFC-0053DC9E1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93A2F5AD-A814-C44B-6651-F678D5EAC0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DE0ED8BC-7C83-0928-70FB-348502EDD5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76A5D6A-90F9-E20A-A7F3-61D6EF8C6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DD221344-E696-2003-B574-66BAE7BF9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CD1BD89-503E-F8D8-5921-76E4764B7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684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F4A7409-915F-E2A5-35AD-D3D019998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D2BD798E-6C53-163B-59B7-D2043264B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1795AFA-A4D5-0046-0CB0-390ED49DF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56B4681-DEE4-E503-6337-A6DA61A06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E1691A1-510C-DDD3-AB9A-C4E30F361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6545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C68DC5E1-F09F-7987-A9AE-7B4FE570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9870A617-6FD0-2D51-8280-0440588EEC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41E8D70-198E-0E78-EEB0-361EDD3DB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BD9B479-B827-E902-9DB5-DDDE71636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39FDE1F-C190-60A1-6611-5480FC7D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208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609AAA10-6DCE-F84C-45C3-34D4201BF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961466C-DFFE-DDC9-3ED9-59BB67A50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098BF5D2-AC53-C5DD-B371-A49E72A62A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769EC-D251-4B2C-AACF-74DC9137E561}" type="datetimeFigureOut">
              <a:rPr lang="he-IL" smtClean="0"/>
              <a:t>י'/אדר 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2190A1D-5307-6854-B9C1-476E5E4EFB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68B3E81-3887-37C6-B289-3C00A1DC4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4889D-9B1B-477D-8057-2BF88215B7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9886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>
            <a:extLst>
              <a:ext uri="{FF2B5EF4-FFF2-40B4-BE49-F238E27FC236}">
                <a16:creationId xmlns:a16="http://schemas.microsoft.com/office/drawing/2014/main" id="{9F15741C-6491-FD4A-CDB4-A584C9A58349}"/>
              </a:ext>
            </a:extLst>
          </p:cNvPr>
          <p:cNvGrpSpPr/>
          <p:nvPr/>
        </p:nvGrpSpPr>
        <p:grpSpPr>
          <a:xfrm>
            <a:off x="2499559" y="1151196"/>
            <a:ext cx="3385194" cy="1980000"/>
            <a:chOff x="144286" y="4513232"/>
            <a:chExt cx="3385194" cy="1980000"/>
          </a:xfrm>
        </p:grpSpPr>
        <p:pic>
          <p:nvPicPr>
            <p:cNvPr id="4" name="תמונה 3">
              <a:extLst>
                <a:ext uri="{FF2B5EF4-FFF2-40B4-BE49-F238E27FC236}">
                  <a16:creationId xmlns:a16="http://schemas.microsoft.com/office/drawing/2014/main" id="{4A28F2FE-08AA-E7F0-D97B-195EEF7454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7" t="19305" r="51301" b="62548"/>
            <a:stretch/>
          </p:blipFill>
          <p:spPr>
            <a:xfrm>
              <a:off x="144286" y="4549232"/>
              <a:ext cx="3385194" cy="1908000"/>
            </a:xfrm>
            <a:prstGeom prst="rect">
              <a:avLst/>
            </a:prstGeom>
          </p:spPr>
        </p:pic>
        <p:sp>
          <p:nvSpPr>
            <p:cNvPr id="5" name="מלבן 4">
              <a:extLst>
                <a:ext uri="{FF2B5EF4-FFF2-40B4-BE49-F238E27FC236}">
                  <a16:creationId xmlns:a16="http://schemas.microsoft.com/office/drawing/2014/main" id="{7A4237DA-FEB0-ABE1-7413-645D9D544AA1}"/>
                </a:ext>
              </a:extLst>
            </p:cNvPr>
            <p:cNvSpPr/>
            <p:nvPr/>
          </p:nvSpPr>
          <p:spPr>
            <a:xfrm>
              <a:off x="216883" y="4513232"/>
              <a:ext cx="3240000" cy="1980000"/>
            </a:xfrm>
            <a:prstGeom prst="rect">
              <a:avLst/>
            </a:prstGeom>
            <a:noFill/>
            <a:ln w="38100">
              <a:solidFill>
                <a:srgbClr val="2342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7" name="מלבן 6">
            <a:extLst>
              <a:ext uri="{FF2B5EF4-FFF2-40B4-BE49-F238E27FC236}">
                <a16:creationId xmlns:a16="http://schemas.microsoft.com/office/drawing/2014/main" id="{373AB18E-6E14-C96F-343D-2FC81B90A69E}"/>
              </a:ext>
            </a:extLst>
          </p:cNvPr>
          <p:cNvSpPr/>
          <p:nvPr/>
        </p:nvSpPr>
        <p:spPr>
          <a:xfrm>
            <a:off x="3177309" y="1636293"/>
            <a:ext cx="831273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>
            <a:extLst>
              <a:ext uri="{FF2B5EF4-FFF2-40B4-BE49-F238E27FC236}">
                <a16:creationId xmlns:a16="http://schemas.microsoft.com/office/drawing/2014/main" id="{3AF7ADD8-2107-2924-84CD-1B53A4BAE4F3}"/>
              </a:ext>
            </a:extLst>
          </p:cNvPr>
          <p:cNvSpPr/>
          <p:nvPr/>
        </p:nvSpPr>
        <p:spPr>
          <a:xfrm>
            <a:off x="3351647" y="2027162"/>
            <a:ext cx="656935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11">
            <a:extLst>
              <a:ext uri="{FF2B5EF4-FFF2-40B4-BE49-F238E27FC236}">
                <a16:creationId xmlns:a16="http://schemas.microsoft.com/office/drawing/2014/main" id="{4A58317B-F002-705C-9BD5-2C1CC5B6B2DB}"/>
              </a:ext>
            </a:extLst>
          </p:cNvPr>
          <p:cNvSpPr/>
          <p:nvPr/>
        </p:nvSpPr>
        <p:spPr>
          <a:xfrm>
            <a:off x="3123184" y="1628001"/>
            <a:ext cx="831273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4993C6FC-D14C-FA6C-27AC-4326CBF1E0FD}"/>
              </a:ext>
            </a:extLst>
          </p:cNvPr>
          <p:cNvSpPr/>
          <p:nvPr/>
        </p:nvSpPr>
        <p:spPr>
          <a:xfrm>
            <a:off x="3050587" y="1782618"/>
            <a:ext cx="556930" cy="5325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9" name="תמונה 8">
            <a:extLst>
              <a:ext uri="{FF2B5EF4-FFF2-40B4-BE49-F238E27FC236}">
                <a16:creationId xmlns:a16="http://schemas.microsoft.com/office/drawing/2014/main" id="{1B9506B7-9346-C749-FCED-80C2959016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6" t="29687" r="76735" b="66800"/>
          <a:stretch/>
        </p:blipFill>
        <p:spPr>
          <a:xfrm>
            <a:off x="3352799" y="2309583"/>
            <a:ext cx="655783" cy="369453"/>
          </a:xfrm>
          <a:prstGeom prst="rect">
            <a:avLst/>
          </a:prstGeom>
        </p:spPr>
      </p:pic>
      <p:sp>
        <p:nvSpPr>
          <p:cNvPr id="17" name="תיבת טקסט 16">
            <a:extLst>
              <a:ext uri="{FF2B5EF4-FFF2-40B4-BE49-F238E27FC236}">
                <a16:creationId xmlns:a16="http://schemas.microsoft.com/office/drawing/2014/main" id="{5B60D9E0-AFC7-94F4-9813-FB9A0D9428DC}"/>
              </a:ext>
            </a:extLst>
          </p:cNvPr>
          <p:cNvSpPr txBox="1"/>
          <p:nvPr/>
        </p:nvSpPr>
        <p:spPr>
          <a:xfrm>
            <a:off x="2789382" y="1949590"/>
            <a:ext cx="1539432" cy="3847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900" dirty="0">
                <a:solidFill>
                  <a:srgbClr val="8B60A6"/>
                </a:solidFill>
                <a:latin typeface="BN Sharon New" panose="00000500000000000000" pitchFamily="2" charset="-79"/>
                <a:cs typeface="BN Sharon New" panose="00000500000000000000" pitchFamily="2" charset="-79"/>
              </a:rPr>
              <a:t>ליצן רפואי</a:t>
            </a:r>
          </a:p>
        </p:txBody>
      </p:sp>
    </p:spTree>
    <p:extLst>
      <p:ext uri="{BB962C8B-B14F-4D97-AF65-F5344CB8AC3E}">
        <p14:creationId xmlns:p14="http://schemas.microsoft.com/office/powerpoint/2010/main" val="19903063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מסך רחב</PresentationFormat>
  <Paragraphs>1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BN Sharon New</vt:lpstr>
      <vt:lpstr>Calibri</vt:lpstr>
      <vt:lpstr>Calibri Light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חיים שינפלד</dc:creator>
  <cp:lastModifiedBy>חיים שינפלד</cp:lastModifiedBy>
  <cp:revision>2</cp:revision>
  <dcterms:created xsi:type="dcterms:W3CDTF">2024-03-18T14:41:04Z</dcterms:created>
  <dcterms:modified xsi:type="dcterms:W3CDTF">2024-03-20T07:01:03Z</dcterms:modified>
</cp:coreProperties>
</file>