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tl="1" saveSubsetFonts="1">
  <p:sldMasterIdLst>
    <p:sldMasterId id="2147483762" r:id="rId1"/>
  </p:sldMasterIdLst>
  <p:notesMasterIdLst>
    <p:notesMasterId r:id="rId7"/>
  </p:notesMasterIdLst>
  <p:sldIdLst>
    <p:sldId id="297" r:id="rId2"/>
    <p:sldId id="296" r:id="rId3"/>
    <p:sldId id="298" r:id="rId4"/>
    <p:sldId id="295" r:id="rId5"/>
    <p:sldId id="299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120" d="100"/>
          <a:sy n="120" d="100"/>
        </p:scale>
        <p:origin x="134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A9D927E7-6743-4F1E-B57F-7BC224A124BA}" type="datetimeFigureOut">
              <a:rPr lang="he-IL" smtClean="0"/>
              <a:pPr/>
              <a:t>י"ד/אייר/תשפ"א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401F5622-7D42-47A1-A69A-79B50BD7CECC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57299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0669D-8725-4BCE-817F-C4A9FDCEBD9B}" type="datetime8">
              <a:rPr lang="he-IL" smtClean="0"/>
              <a:pPr/>
              <a:t>26 אפריל 21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1012A-C929-459F-BF78-9732BFAD79FA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5452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91500-0250-4E29-AEE8-08947E96F73C}" type="datetime8">
              <a:rPr lang="he-IL" smtClean="0"/>
              <a:pPr/>
              <a:t>26 אפריל 21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1012A-C929-459F-BF78-9732BFAD79FA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739597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EC8BF-89CC-43D5-994C-6FF49DB73DF3}" type="datetime8">
              <a:rPr lang="he-IL" smtClean="0"/>
              <a:pPr/>
              <a:t>26 אפריל 21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1012A-C929-459F-BF78-9732BFAD79FA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62746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FCE6C-31A1-42B5-9FCC-AD08A12DEC54}" type="datetime8">
              <a:rPr lang="he-IL" smtClean="0"/>
              <a:pPr/>
              <a:t>26 אפריל 21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1012A-C929-459F-BF78-9732BFAD79FA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50397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47690-DF6D-447B-A7F1-B2BA71209D95}" type="datetime8">
              <a:rPr lang="he-IL" smtClean="0"/>
              <a:pPr/>
              <a:t>26 אפריל 21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1012A-C929-459F-BF78-9732BFAD79FA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09996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68044-65EC-4869-A24A-D3B6302076E6}" type="datetime8">
              <a:rPr lang="he-IL" smtClean="0"/>
              <a:pPr/>
              <a:t>26 אפריל 21</a:t>
            </a:fld>
            <a:endParaRPr lang="he-IL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1012A-C929-459F-BF78-9732BFAD79FA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7991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AD9AD-3FA9-4DAD-9F54-9C54624B5212}" type="datetime8">
              <a:rPr lang="he-IL" smtClean="0"/>
              <a:pPr/>
              <a:t>26 אפריל 21</a:t>
            </a:fld>
            <a:endParaRPr lang="he-IL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1012A-C929-459F-BF78-9732BFAD79FA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10756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96D05-431B-47A6-9912-E8CEFC1D5F7C}" type="datetime8">
              <a:rPr lang="he-IL" smtClean="0"/>
              <a:pPr/>
              <a:t>26 אפריל 21</a:t>
            </a:fld>
            <a:endParaRPr lang="he-IL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1012A-C929-459F-BF78-9732BFAD79FA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89309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F450C-BB9A-40C9-AD3D-A0E338837294}" type="datetime8">
              <a:rPr lang="he-IL" smtClean="0"/>
              <a:pPr/>
              <a:t>26 אפריל 21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1012A-C929-459F-BF78-9732BFAD79FA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39758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תמונה פנורמית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04F77-FED0-4472-AF8E-95153FB6EFE5}" type="datetime8">
              <a:rPr lang="he-IL" smtClean="0"/>
              <a:pPr/>
              <a:t>26 אפריל 21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1012A-C929-459F-BF78-9732BFAD79FA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63866782"/>
      </p:ext>
    </p:extLst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ותרת ו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04F77-FED0-4472-AF8E-95153FB6EFE5}" type="datetime8">
              <a:rPr lang="he-IL" smtClean="0"/>
              <a:pPr/>
              <a:t>26 אפריל 21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1012A-C929-459F-BF78-9732BFAD79FA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61177133"/>
      </p:ext>
    </p:extLst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ציטוט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04F77-FED0-4472-AF8E-95153FB6EFE5}" type="datetime8">
              <a:rPr lang="he-IL" smtClean="0"/>
              <a:pPr/>
              <a:t>26 אפריל 21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1012A-C929-459F-BF78-9732BFAD79FA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26098628"/>
      </p:ext>
    </p:extLst>
  </p:cSld>
  <p:clrMapOvr>
    <a:masterClrMapping/>
  </p:clrMapOvr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04F77-FED0-4472-AF8E-95153FB6EFE5}" type="datetime8">
              <a:rPr lang="he-IL" smtClean="0"/>
              <a:pPr/>
              <a:t>26 אפריל 21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1012A-C929-459F-BF78-9732BFAD79FA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38331834"/>
      </p:ext>
    </p:extLst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עמודו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04F77-FED0-4472-AF8E-95153FB6EFE5}" type="datetime8">
              <a:rPr lang="he-IL" smtClean="0"/>
              <a:pPr/>
              <a:t>26 אפריל 21</a:t>
            </a:fld>
            <a:endParaRPr lang="he-I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1012A-C929-459F-BF78-9732BFAD79FA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38542472"/>
      </p:ext>
    </p:extLst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עמודת 3 תמונו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04F77-FED0-4472-AF8E-95153FB6EFE5}" type="datetime8">
              <a:rPr lang="he-IL" smtClean="0"/>
              <a:pPr/>
              <a:t>26 אפריל 21</a:t>
            </a:fld>
            <a:endParaRPr lang="he-I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1012A-C929-459F-BF78-9732BFAD79FA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83645525"/>
      </p:ext>
    </p:extLst>
  </p:cSld>
  <p:clrMapOvr>
    <a:masterClrMapping/>
  </p:clrMapOvr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7D086-CDB7-4C87-8152-7A79E03A2CF2}" type="datetime8">
              <a:rPr lang="he-IL" smtClean="0"/>
              <a:pPr/>
              <a:t>26 אפריל 21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1012A-C929-459F-BF78-9732BFAD79FA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382097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CE9BB-910E-4DCA-90AB-BCAF785513B4}" type="datetime8">
              <a:rPr lang="he-IL" smtClean="0"/>
              <a:pPr/>
              <a:t>26 אפריל 21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1012A-C929-459F-BF78-9732BFAD79FA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81889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25504F77-FED0-4472-AF8E-95153FB6EFE5}" type="datetime8">
              <a:rPr lang="he-IL" smtClean="0"/>
              <a:pPr/>
              <a:t>26 אפריל 21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1012A-C929-459F-BF78-9732BFAD79FA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012304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  <p:sldLayoutId id="2147483778" r:id="rId16"/>
    <p:sldLayoutId id="2147483779" r:id="rId17"/>
  </p:sldLayoutIdLst>
  <p:hf hdr="0" dt="0"/>
  <p:txStyles>
    <p:titleStyle>
      <a:lvl1pPr algn="l" defTabSz="457207" rtl="1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6" indent="-342906" algn="r" defTabSz="457207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r" defTabSz="457207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r" defTabSz="457207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r" defTabSz="457207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r" defTabSz="457207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r" defTabSz="457207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r" defTabSz="457207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r" defTabSz="457207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r" defTabSz="457207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r" defTabSz="457207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r" defTabSz="457207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r" defTabSz="457207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r" defTabSz="457207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r" defTabSz="457207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r" defTabSz="457207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r" defTabSz="457207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r" defTabSz="457207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r" defTabSz="457207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635896" y="3246437"/>
            <a:ext cx="2350681" cy="365125"/>
          </a:xfrm>
        </p:spPr>
        <p:txBody>
          <a:bodyPr/>
          <a:lstStyle/>
          <a:p>
            <a:pPr algn="ctr"/>
            <a:r>
              <a:rPr lang="he-IL" sz="3600" b="1" dirty="0"/>
              <a:t>ביטחון ובטיחות</a:t>
            </a:r>
          </a:p>
        </p:txBody>
      </p:sp>
      <p:sp>
        <p:nvSpPr>
          <p:cNvPr id="6" name="Rectangle 5"/>
          <p:cNvSpPr/>
          <p:nvPr/>
        </p:nvSpPr>
        <p:spPr>
          <a:xfrm>
            <a:off x="1907704" y="620688"/>
            <a:ext cx="5519460" cy="129266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תדרוך חדר המורים</a:t>
            </a:r>
            <a:br>
              <a:rPr lang="en-US" sz="5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endParaRPr lang="he-IL" sz="2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36471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54905" y="1772816"/>
            <a:ext cx="7629012" cy="267765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marL="342900" indent="-342900" algn="r" rtl="1">
              <a:buFont typeface="Wingdings" pitchFamily="2" charset="2"/>
              <a:buChar char="v"/>
            </a:pPr>
            <a:r>
              <a:rPr lang="he-IL" sz="2400" dirty="0"/>
              <a:t>הצגת עצמי (שם, תפקיד, דרכים ליצירת קשר)</a:t>
            </a:r>
            <a:br>
              <a:rPr lang="en-US" sz="2400" dirty="0"/>
            </a:br>
            <a:endParaRPr lang="he-IL" sz="2400" dirty="0"/>
          </a:p>
          <a:p>
            <a:pPr marL="342900" indent="-342900" algn="r" rtl="1">
              <a:buFont typeface="Wingdings" pitchFamily="2" charset="2"/>
              <a:buChar char="v"/>
            </a:pPr>
            <a:r>
              <a:rPr lang="he-IL" sz="2400" dirty="0"/>
              <a:t>הגדרות התפקיד: מרכזת את תחום הבטיחות בביה"ס: </a:t>
            </a:r>
            <a:br>
              <a:rPr lang="en-US" sz="2400" dirty="0"/>
            </a:br>
            <a:r>
              <a:rPr lang="he-IL" sz="2400" dirty="0"/>
              <a:t>כל מפגע או חשש למפגע, </a:t>
            </a:r>
            <a:br>
              <a:rPr lang="en-US" sz="2400" dirty="0"/>
            </a:br>
            <a:r>
              <a:rPr lang="he-IL" sz="2400" dirty="0"/>
              <a:t>לדוגמא: מפגע בחצר בית הספר</a:t>
            </a:r>
            <a:r>
              <a:rPr lang="en-US" sz="2400" dirty="0"/>
              <a:t> </a:t>
            </a:r>
            <a:r>
              <a:rPr lang="he-IL" sz="2400" dirty="0"/>
              <a:t> או בכיתות.</a:t>
            </a:r>
            <a:br>
              <a:rPr lang="en-US" sz="2400" dirty="0"/>
            </a:br>
            <a:r>
              <a:rPr lang="he-IL" sz="2400" dirty="0"/>
              <a:t> אנו מקיימים ועדות בטיחות ומבצעים תחקיר לכל אירוע חריג.</a:t>
            </a:r>
            <a:br>
              <a:rPr lang="en-US" sz="2400" dirty="0"/>
            </a:br>
            <a:endParaRPr lang="he-IL" sz="2400" dirty="0"/>
          </a:p>
        </p:txBody>
      </p:sp>
      <p:sp>
        <p:nvSpPr>
          <p:cNvPr id="8" name="מלבן 7"/>
          <p:cNvSpPr/>
          <p:nvPr/>
        </p:nvSpPr>
        <p:spPr>
          <a:xfrm>
            <a:off x="666377" y="188640"/>
            <a:ext cx="781124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תדרוך חדר המורים </a:t>
            </a:r>
          </a:p>
        </p:txBody>
      </p:sp>
    </p:spTree>
    <p:extLst>
      <p:ext uri="{BB962C8B-B14F-4D97-AF65-F5344CB8AC3E}">
        <p14:creationId xmlns:p14="http://schemas.microsoft.com/office/powerpoint/2010/main" val="5153013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398557" y="980728"/>
            <a:ext cx="6736203" cy="618630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r" rtl="1"/>
            <a:endParaRPr lang="he-IL" dirty="0"/>
          </a:p>
          <a:p>
            <a:pPr marL="342900" indent="-342900" algn="r" rtl="1">
              <a:buFont typeface="Wingdings" pitchFamily="2" charset="2"/>
              <a:buChar char="v"/>
            </a:pPr>
            <a:r>
              <a:rPr lang="he-IL" dirty="0"/>
              <a:t>הסבר על מורה התורן בהפסקה :</a:t>
            </a:r>
          </a:p>
          <a:p>
            <a:pPr marL="342900" indent="-342900" algn="r" rtl="1">
              <a:buFont typeface="Wingdings" pitchFamily="2" charset="2"/>
              <a:buChar char="v"/>
            </a:pPr>
            <a:r>
              <a:rPr lang="he-IL" dirty="0"/>
              <a:t> א. על המורה תורן להיות נוכח בזמן ההפסקה. מתחילתה עד סופה.</a:t>
            </a:r>
            <a:br>
              <a:rPr lang="en-US" dirty="0"/>
            </a:br>
            <a:r>
              <a:rPr lang="he-IL" dirty="0"/>
              <a:t> ב. יש להיות ערניים ולשים לב. ללא הסחות דעת או עיסוקים אחרים.</a:t>
            </a:r>
            <a:br>
              <a:rPr lang="en-US" dirty="0"/>
            </a:br>
            <a:r>
              <a:rPr lang="he-IL" dirty="0"/>
              <a:t> ג. זיהוי התנהגויות מסוכנות/אלימות</a:t>
            </a:r>
            <a:r>
              <a:rPr lang="en-US" dirty="0"/>
              <a:t>-</a:t>
            </a:r>
            <a:r>
              <a:rPr lang="he-IL" dirty="0"/>
              <a:t> והתערבות בהתאם.</a:t>
            </a:r>
            <a:br>
              <a:rPr lang="en-US" dirty="0"/>
            </a:br>
            <a:r>
              <a:rPr lang="he-IL" dirty="0"/>
              <a:t>ד. הצבעה על נקודות התורפה</a:t>
            </a:r>
            <a:r>
              <a:rPr lang="en-US" dirty="0"/>
              <a:t> </a:t>
            </a:r>
            <a:r>
              <a:rPr lang="he-IL" dirty="0"/>
              <a:t> בכל גזרה</a:t>
            </a:r>
            <a:r>
              <a:rPr lang="en-US" dirty="0"/>
              <a:t>-</a:t>
            </a:r>
            <a:r>
              <a:rPr lang="he-IL" dirty="0"/>
              <a:t>מה צריך לשים לב ומה לתקן.</a:t>
            </a:r>
            <a:br>
              <a:rPr lang="en-US" dirty="0"/>
            </a:br>
            <a:endParaRPr lang="he-IL" dirty="0"/>
          </a:p>
          <a:p>
            <a:pPr marL="342900" indent="-342900" algn="r" rtl="1">
              <a:buFont typeface="Wingdings" pitchFamily="2" charset="2"/>
              <a:buChar char="v"/>
            </a:pPr>
            <a:r>
              <a:rPr lang="he-IL" dirty="0"/>
              <a:t>בעת תאונה אישית של תלמיד-</a:t>
            </a:r>
            <a:br>
              <a:rPr lang="en-US" dirty="0"/>
            </a:br>
            <a:r>
              <a:rPr lang="he-IL" dirty="0"/>
              <a:t>מילוי דוח תאונה – הסבר , דיווח בצמוד לאירוע , לידע  אותי.</a:t>
            </a:r>
            <a:br>
              <a:rPr lang="en-US" dirty="0"/>
            </a:br>
            <a:endParaRPr lang="he-IL" dirty="0"/>
          </a:p>
          <a:p>
            <a:pPr marL="342900" indent="-342900" algn="r" rtl="1">
              <a:buFont typeface="Wingdings" pitchFamily="2" charset="2"/>
              <a:buChar char="v"/>
            </a:pPr>
            <a:r>
              <a:rPr lang="he-IL" dirty="0"/>
              <a:t>אתם הצוות- מהווים דוגמא אישית, התלמידים מסתכלים עליכם.</a:t>
            </a:r>
            <a:br>
              <a:rPr lang="en-US" dirty="0"/>
            </a:br>
            <a:endParaRPr lang="he-IL" dirty="0"/>
          </a:p>
          <a:p>
            <a:pPr marL="342900" indent="-342900" algn="r" rtl="1">
              <a:buFont typeface="Wingdings" pitchFamily="2" charset="2"/>
              <a:buChar char="v"/>
            </a:pPr>
            <a:r>
              <a:rPr lang="he-IL" dirty="0"/>
              <a:t> כללי הכנסת מבקרים לבית הספר-</a:t>
            </a:r>
            <a:br>
              <a:rPr lang="en-US" dirty="0"/>
            </a:br>
            <a:r>
              <a:rPr lang="he-IL" dirty="0"/>
              <a:t>אין כניסה של הורים או זרים לבית החינוך</a:t>
            </a:r>
            <a:br>
              <a:rPr lang="en-US" dirty="0"/>
            </a:br>
            <a:r>
              <a:rPr lang="he-IL" dirty="0"/>
              <a:t>רק באישור המנהל. ויידוע המזכירות והשומר מראש.</a:t>
            </a:r>
            <a:br>
              <a:rPr lang="en-US" dirty="0"/>
            </a:br>
            <a:r>
              <a:rPr lang="he-IL" dirty="0"/>
              <a:t>.</a:t>
            </a:r>
            <a:br>
              <a:rPr lang="en-US" dirty="0"/>
            </a:br>
            <a:endParaRPr lang="he-IL" dirty="0"/>
          </a:p>
          <a:p>
            <a:pPr marL="342900" indent="-342900" algn="r" rtl="1">
              <a:buFont typeface="Wingdings" pitchFamily="2" charset="2"/>
              <a:buChar char="v"/>
            </a:pPr>
            <a:r>
              <a:rPr lang="he-IL" dirty="0"/>
              <a:t>אנו מקיימים ישיבות </a:t>
            </a:r>
            <a:r>
              <a:rPr lang="he-IL" dirty="0" err="1"/>
              <a:t>צל"ח</a:t>
            </a:r>
            <a:r>
              <a:rPr lang="he-IL" dirty="0"/>
              <a:t> וועדת בטיחות  נבקש את שיתוף פעולתכם.</a:t>
            </a:r>
            <a:br>
              <a:rPr lang="en-US" dirty="0"/>
            </a:br>
            <a:br>
              <a:rPr lang="en-US" dirty="0"/>
            </a:br>
            <a:endParaRPr lang="he-IL" dirty="0"/>
          </a:p>
          <a:p>
            <a:pPr algn="r" rtl="1"/>
            <a:br>
              <a:rPr lang="en-US" dirty="0"/>
            </a:b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666377" y="188640"/>
            <a:ext cx="781124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תדרוך חדר המורים </a:t>
            </a:r>
          </a:p>
        </p:txBody>
      </p:sp>
    </p:spTree>
    <p:extLst>
      <p:ext uri="{BB962C8B-B14F-4D97-AF65-F5344CB8AC3E}">
        <p14:creationId xmlns:p14="http://schemas.microsoft.com/office/powerpoint/2010/main" val="3516063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6"/>
          <p:cNvSpPr/>
          <p:nvPr/>
        </p:nvSpPr>
        <p:spPr>
          <a:xfrm>
            <a:off x="666377" y="476672"/>
            <a:ext cx="781124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תדרוך חדר המורים </a:t>
            </a:r>
            <a:r>
              <a:rPr lang="he-IL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-</a:t>
            </a:r>
            <a:r>
              <a:rPr lang="he-IL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(המשך)</a:t>
            </a:r>
          </a:p>
        </p:txBody>
      </p:sp>
      <p:sp>
        <p:nvSpPr>
          <p:cNvPr id="8" name="מלבן 7"/>
          <p:cNvSpPr/>
          <p:nvPr/>
        </p:nvSpPr>
        <p:spPr>
          <a:xfrm>
            <a:off x="598595" y="1967765"/>
            <a:ext cx="750602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>
              <a:buFont typeface="Wingdings" pitchFamily="2" charset="2"/>
              <a:buChar char="v"/>
            </a:pPr>
            <a:r>
              <a:rPr lang="he-IL" dirty="0"/>
              <a:t>תרחישי החירום</a:t>
            </a:r>
            <a:r>
              <a:rPr lang="en-US" dirty="0"/>
              <a:t>:</a:t>
            </a:r>
            <a:br>
              <a:rPr lang="en-US" dirty="0"/>
            </a:br>
            <a:r>
              <a:rPr lang="he-IL" dirty="0"/>
              <a:t>ירי טילים- יוצאים כל כיתה לפי תוכנית מיגון. למקלט. בניין א- מהצד האחורי. בניין ב'- מהפתח הראשי.</a:t>
            </a:r>
            <a:br>
              <a:rPr lang="en-US" dirty="0"/>
            </a:br>
            <a:r>
              <a:rPr lang="he-IL" dirty="0"/>
              <a:t>בעת רעידת אדמה או שריפה- יציאה לשטח פתוח לפי תוכנית מילוט. </a:t>
            </a:r>
            <a:br>
              <a:rPr lang="en-US" dirty="0"/>
            </a:br>
            <a:r>
              <a:rPr lang="he-IL" dirty="0"/>
              <a:t>בניין א'- מגרש כדורגל גדול. בניין ב- מגרש כדורגל קטן.</a:t>
            </a:r>
            <a:br>
              <a:rPr lang="en-US" dirty="0"/>
            </a:br>
            <a:endParaRPr lang="he-IL" dirty="0"/>
          </a:p>
          <a:p>
            <a:pPr marL="342900" indent="-342900" algn="r" rtl="1">
              <a:buFont typeface="Wingdings" pitchFamily="2" charset="2"/>
              <a:buChar char="v"/>
            </a:pPr>
            <a:r>
              <a:rPr lang="he-IL" dirty="0"/>
              <a:t> </a:t>
            </a:r>
            <a:r>
              <a:rPr lang="he-IL" dirty="0" err="1"/>
              <a:t>עידכון</a:t>
            </a:r>
            <a:r>
              <a:rPr lang="he-IL" dirty="0"/>
              <a:t> תאריכי תרגילי החירום הצפויים- הימנעות מאירועים באותם ימים. </a:t>
            </a:r>
            <a:br>
              <a:rPr lang="en-US" dirty="0"/>
            </a:br>
            <a:endParaRPr lang="he-IL" dirty="0"/>
          </a:p>
          <a:p>
            <a:pPr marL="342900" indent="-342900" algn="r" rtl="1">
              <a:buFont typeface="Wingdings" pitchFamily="2" charset="2"/>
              <a:buChar char="v"/>
            </a:pPr>
            <a:r>
              <a:rPr lang="he-IL" dirty="0"/>
              <a:t>מינוי צוותי חירום. בקשה מהמורים לשחררם כשמתבקשים-אישור הורים. </a:t>
            </a:r>
            <a:br>
              <a:rPr lang="en-US" dirty="0"/>
            </a:br>
            <a:endParaRPr lang="he-IL" dirty="0"/>
          </a:p>
          <a:p>
            <a:pPr marL="342900" indent="-342900" algn="r" rtl="1">
              <a:buFont typeface="Wingdings" pitchFamily="2" charset="2"/>
              <a:buChar char="v"/>
            </a:pPr>
            <a:r>
              <a:rPr lang="he-IL" dirty="0"/>
              <a:t>פתחי ודרכי מילוט – חזרה קצרה , כולל מיקום מפתחות.   </a:t>
            </a:r>
            <a:br>
              <a:rPr lang="en-US" dirty="0"/>
            </a:br>
            <a:endParaRPr lang="he-IL" dirty="0"/>
          </a:p>
          <a:p>
            <a:pPr algn="r" rtl="1"/>
            <a:br>
              <a:rPr lang="en-US" dirty="0"/>
            </a:b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603636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6"/>
          <p:cNvSpPr/>
          <p:nvPr/>
        </p:nvSpPr>
        <p:spPr>
          <a:xfrm>
            <a:off x="571774" y="167956"/>
            <a:ext cx="781124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תדרוך חדר המורים </a:t>
            </a:r>
            <a:r>
              <a:rPr lang="he-IL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-</a:t>
            </a:r>
            <a:r>
              <a:rPr lang="he-IL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(המשך)</a:t>
            </a:r>
          </a:p>
        </p:txBody>
      </p:sp>
      <p:sp>
        <p:nvSpPr>
          <p:cNvPr id="8" name="מלבן 7"/>
          <p:cNvSpPr/>
          <p:nvPr/>
        </p:nvSpPr>
        <p:spPr>
          <a:xfrm>
            <a:off x="571774" y="1124744"/>
            <a:ext cx="750602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endParaRPr lang="he-IL" dirty="0"/>
          </a:p>
          <a:p>
            <a:pPr marL="342900" indent="-342900" algn="r" rtl="1">
              <a:buFont typeface="Wingdings" pitchFamily="2" charset="2"/>
              <a:buChar char="v"/>
            </a:pPr>
            <a:r>
              <a:rPr lang="he-IL" dirty="0"/>
              <a:t>אישור היעדר עבירות מין – כל מורה (גבר) צריך להביא אישור היעדר עבירות מין. יש לשים לב להיות ערניים אם יש משהו שלא נראה לכם, או שנראה לכם לא מתאים- לדווח .</a:t>
            </a:r>
            <a:br>
              <a:rPr lang="en-US" dirty="0"/>
            </a:br>
            <a:endParaRPr lang="he-IL" dirty="0"/>
          </a:p>
          <a:p>
            <a:pPr marL="342900" indent="-342900" algn="r" rtl="1">
              <a:buFont typeface="Wingdings" pitchFamily="2" charset="2"/>
              <a:buChar char="v"/>
            </a:pPr>
            <a:r>
              <a:rPr lang="he-IL" dirty="0"/>
              <a:t>אירועים – לדווח לי על כל כוונה לבצע  אירוע.  </a:t>
            </a:r>
            <a:br>
              <a:rPr lang="en-US" dirty="0"/>
            </a:br>
            <a:endParaRPr lang="he-IL" dirty="0"/>
          </a:p>
          <a:p>
            <a:pPr marL="342900" indent="-342900" algn="r" rtl="1">
              <a:buFont typeface="Wingdings" pitchFamily="2" charset="2"/>
              <a:buChar char="v"/>
            </a:pPr>
            <a:r>
              <a:rPr lang="he-IL" dirty="0"/>
              <a:t>כל יציאה חריגה מבית הספר עם תלמידים מחייבת דיווח.</a:t>
            </a:r>
            <a:br>
              <a:rPr lang="en-US" dirty="0"/>
            </a:br>
            <a:endParaRPr lang="he-IL" dirty="0"/>
          </a:p>
          <a:p>
            <a:pPr marL="342900" indent="-342900" algn="r" rtl="1">
              <a:buFont typeface="Wingdings" pitchFamily="2" charset="2"/>
              <a:buChar char="v"/>
            </a:pPr>
            <a:r>
              <a:rPr lang="he-IL" dirty="0"/>
              <a:t> כל יציאה בהסעות/אוטובוסים: כולם יושבים , כולם חגורים –חובה. </a:t>
            </a:r>
            <a:br>
              <a:rPr lang="en-US" dirty="0"/>
            </a:br>
            <a:r>
              <a:rPr lang="he-IL" dirty="0"/>
              <a:t>בדיקת מסמכי האוטובוס .  אוטובוס לא תקין לא יוצא !!!</a:t>
            </a:r>
            <a:br>
              <a:rPr lang="en-US" dirty="0"/>
            </a:br>
            <a:endParaRPr lang="he-IL" dirty="0"/>
          </a:p>
          <a:p>
            <a:pPr marL="342900" indent="-342900" algn="r" rtl="1">
              <a:buFont typeface="Wingdings" pitchFamily="2" charset="2"/>
              <a:buChar char="v"/>
            </a:pPr>
            <a:r>
              <a:rPr lang="he-IL" dirty="0"/>
              <a:t>להיות רגישים בנושא לקיחת אחריות על אירועים ביוזמות חיצוניות</a:t>
            </a:r>
            <a:r>
              <a:rPr lang="en-US" dirty="0"/>
              <a:t>-</a:t>
            </a:r>
            <a:r>
              <a:rPr lang="he-IL" dirty="0"/>
              <a:t>להתייעץ.</a:t>
            </a:r>
            <a:br>
              <a:rPr lang="en-US" dirty="0"/>
            </a:br>
            <a:endParaRPr lang="he-IL" dirty="0"/>
          </a:p>
          <a:p>
            <a:pPr marL="342900" indent="-342900" algn="r" rtl="1">
              <a:buFont typeface="Wingdings" pitchFamily="2" charset="2"/>
              <a:buChar char="v"/>
            </a:pPr>
            <a:r>
              <a:rPr lang="he-IL" dirty="0"/>
              <a:t>כל שאלה </a:t>
            </a:r>
            <a:r>
              <a:rPr lang="en-US" dirty="0"/>
              <a:t> </a:t>
            </a:r>
            <a:r>
              <a:rPr lang="he-IL" dirty="0"/>
              <a:t>בשמחה תמיד אפשר לפנות אלי.</a:t>
            </a:r>
            <a:br>
              <a:rPr lang="en-US" dirty="0"/>
            </a:br>
            <a:endParaRPr lang="he-IL" dirty="0"/>
          </a:p>
          <a:p>
            <a:pPr algn="r" rtl="1"/>
            <a:br>
              <a:rPr lang="en-US" dirty="0"/>
            </a:b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122882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יונים">
  <a:themeElements>
    <a:clrScheme name="כחול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יונים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יונים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587</TotalTime>
  <Words>418</Words>
  <Application>Microsoft Office PowerPoint</Application>
  <PresentationFormat>On-screen Show (4:3)</PresentationFormat>
  <Paragraphs>29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Century Gothic</vt:lpstr>
      <vt:lpstr>Wingdings</vt:lpstr>
      <vt:lpstr>Wingdings 3</vt:lpstr>
      <vt:lpstr>יונים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Ariel University Center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mtnuser</dc:creator>
  <cp:lastModifiedBy>david harell</cp:lastModifiedBy>
  <cp:revision>95</cp:revision>
  <dcterms:created xsi:type="dcterms:W3CDTF">2011-12-11T13:56:03Z</dcterms:created>
  <dcterms:modified xsi:type="dcterms:W3CDTF">2021-04-26T11:52:59Z</dcterms:modified>
</cp:coreProperties>
</file>