
<file path=[Content_Types].xml><?xml version="1.0" encoding="utf-8"?>
<Types xmlns="http://schemas.openxmlformats.org/package/2006/content-types">
  <Default ContentType="image/jpeg" Extension="jp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4.xml"/>
  <Override ContentType="application/vnd.openxmlformats-officedocument.theme+xml" PartName="/ppt/theme/theme2.xml"/>
  <Override ContentType="application/vnd.openxmlformats-officedocument.theme+xml" PartName="/ppt/theme/theme1.xml"/>
  <Override ContentType="application/vnd.openxmlformats-officedocument.presentationml.slideMaster+xml" PartName="/ppt/slideMasters/slideMaster1.xml"/>
  <Override ContentType="application/vnd.openxmlformats-officedocument.presentationml.viewProps+xml" PartName="/ppt/viewProps.xml"/>
  <Override ContentType="application/vnd.openxmlformats-officedocument.presentationml.notesMaster+xml" PartName="/ppt/notesMasters/notesMaster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1.xml"/>
  <Override ContentType="application/vnd.openxmlformats-officedocument.presentationml.slide+xml" PartName="/ppt/slides/slide8.xml"/>
  <Override ContentType="application/vnd.openxmlformats-officedocument.presentationml.slide+xml" PartName="/ppt/slides/slide10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2.xml"/>
  <Override ContentType="application/vnd.openxmlformats-officedocument.presentationml.slide+xml" PartName="/ppt/slides/slide1.xml"/>
  <Override ContentType="application/vnd.openxmlformats-officedocument.presentationml.slide+xml" PartName="/ppt/slides/slide12.xml"/>
  <Override ContentType="application/vnd.openxmlformats-officedocument.presentationml.slide+xml" PartName="/ppt/slides/slide9.xml"/>
  <Override ContentType="application/vnd.openxmlformats-officedocument.presentationml.slide+xml" PartName="/ppt/slides/slide3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8" Type="http://schemas.openxmlformats.org/officeDocument/2006/relationships/slide" Target="slides/slide13.xml"/><Relationship Id="rId5" Type="http://schemas.openxmlformats.org/officeDocument/2006/relationships/notesMaster" Target="notesMasters/notesMaster1.xml"/><Relationship Id="rId12" Type="http://schemas.openxmlformats.org/officeDocument/2006/relationships/slide" Target="slides/slide7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5" Type="http://schemas.openxmlformats.org/officeDocument/2006/relationships/slide" Target="slides/slide10.xml"/><Relationship Id="rId11" Type="http://schemas.openxmlformats.org/officeDocument/2006/relationships/slide" Target="slides/slide6.xml"/><Relationship Id="rId14" Type="http://schemas.openxmlformats.org/officeDocument/2006/relationships/slide" Target="slides/slide9.xml"/><Relationship Id="rId7" Type="http://schemas.openxmlformats.org/officeDocument/2006/relationships/slide" Target="slides/slide2.xml"/><Relationship Id="rId2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13" Type="http://schemas.openxmlformats.org/officeDocument/2006/relationships/slide" Target="slides/slide8.xml"/><Relationship Id="rId8" Type="http://schemas.openxmlformats.org/officeDocument/2006/relationships/slide" Target="slides/slide3.xml"/><Relationship Id="rId17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3" Type="http://schemas.openxmlformats.org/officeDocument/2006/relationships/presProps" Target="presProps.xml"/><Relationship Id="rId9" Type="http://schemas.openxmlformats.org/officeDocument/2006/relationships/slide" Target="slides/slide4.xml"/><Relationship Id="rId6" Type="http://schemas.openxmlformats.org/officeDocument/2006/relationships/slide" Target="slides/slide1.xml"/><Relationship Id="rId1" Type="http://schemas.openxmlformats.org/officeDocument/2006/relationships/theme" Target="theme/them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" name="Shape 45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Shape 53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Shape 59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Shape 65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Shape 71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Shape 77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Shape 83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Shape 94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Shape 100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Shape 106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Shape 112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Shape 118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Shape 124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Shape 130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Shape 135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showMasterSp="0" type="title">
  <p:cSld name="TITLE"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Shape 21"/>
          <p:cNvGrpSpPr/>
          <p:nvPr/>
        </p:nvGrpSpPr>
        <p:grpSpPr>
          <a:xfrm>
            <a:off x="319087" y="1752600"/>
            <a:ext cx="8824915" cy="5129213"/>
            <a:chOff x="319087" y="1752600"/>
            <a:chExt cx="8824915" cy="5129213"/>
          </a:xfrm>
        </p:grpSpPr>
        <p:sp>
          <p:nvSpPr>
            <p:cNvPr id="22" name="Shape 22"/>
            <p:cNvSpPr/>
            <p:nvPr/>
          </p:nvSpPr>
          <p:spPr>
            <a:xfrm>
              <a:off x="333375" y="1752600"/>
              <a:ext cx="8810625" cy="5105400"/>
            </a:xfrm>
            <a:custGeom>
              <a:pathLst>
                <a:path extrusionOk="0" h="3216" w="5550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lt2">
                <a:alpha val="3961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Shape 23"/>
            <p:cNvSpPr/>
            <p:nvPr/>
          </p:nvSpPr>
          <p:spPr>
            <a:xfrm>
              <a:off x="838200" y="3810000"/>
              <a:ext cx="8305802" cy="3047998"/>
            </a:xfrm>
            <a:custGeom>
              <a:pathLst>
                <a:path extrusionOk="0" h="2182" w="4897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2">
                <a:alpha val="298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Shape 24"/>
            <p:cNvSpPr/>
            <p:nvPr/>
          </p:nvSpPr>
          <p:spPr>
            <a:xfrm>
              <a:off x="319087" y="3773487"/>
              <a:ext cx="5484814" cy="46037"/>
            </a:xfrm>
            <a:custGeom>
              <a:pathLst>
                <a:path extrusionOk="0" h="149" w="5387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5D00"/>
                </a:gs>
                <a:gs pos="100000">
                  <a:srgbClr val="006600">
                    <a:alpha val="0"/>
                  </a:srgbClr>
                </a:gs>
              </a:gsLst>
              <a:lin ang="10800025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Shape 25"/>
            <p:cNvSpPr/>
            <p:nvPr/>
          </p:nvSpPr>
          <p:spPr>
            <a:xfrm>
              <a:off x="838200" y="1752600"/>
              <a:ext cx="7769226" cy="46037"/>
            </a:xfrm>
            <a:custGeom>
              <a:pathLst>
                <a:path extrusionOk="0" h="149" w="5387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5D00"/>
                </a:gs>
                <a:gs pos="100000">
                  <a:srgbClr val="006600">
                    <a:alpha val="0"/>
                  </a:srgbClr>
                </a:gs>
              </a:gsLst>
              <a:lin ang="10800025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Shape 26"/>
            <p:cNvSpPr/>
            <p:nvPr/>
          </p:nvSpPr>
          <p:spPr>
            <a:xfrm>
              <a:off x="319087" y="3773487"/>
              <a:ext cx="47625" cy="3108325"/>
            </a:xfrm>
            <a:custGeom>
              <a:pathLst>
                <a:path extrusionOk="0" h="1416" w="30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628562"/>
                </a:gs>
                <a:gs pos="100000">
                  <a:srgbClr val="006600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Shape 27"/>
            <p:cNvSpPr/>
            <p:nvPr/>
          </p:nvSpPr>
          <p:spPr>
            <a:xfrm>
              <a:off x="838200" y="1752600"/>
              <a:ext cx="46037" cy="5119685"/>
            </a:xfrm>
            <a:custGeom>
              <a:pathLst>
                <a:path extrusionOk="0" h="2161" w="29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628562"/>
                </a:gs>
                <a:gs pos="100000">
                  <a:srgbClr val="006600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8" name="Shape 28"/>
          <p:cNvSpPr txBox="1"/>
          <p:nvPr>
            <p:ph type="ctrTitle"/>
          </p:nvPr>
        </p:nvSpPr>
        <p:spPr>
          <a:xfrm>
            <a:off x="990600" y="1905000"/>
            <a:ext cx="7772400" cy="173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Shape 29"/>
          <p:cNvSpPr txBox="1"/>
          <p:nvPr>
            <p:ph idx="1" type="subTitle"/>
          </p:nvPr>
        </p:nvSpPr>
        <p:spPr>
          <a:xfrm>
            <a:off x="990600" y="3962400"/>
            <a:ext cx="6781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lvl="1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lvl="2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lvl="3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lvl="4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lvl="5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lvl="6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lvl="7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lvl="8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0" type="dt"/>
          </p:nvPr>
        </p:nvSpPr>
        <p:spPr>
          <a:xfrm>
            <a:off x="990600" y="6245225"/>
            <a:ext cx="19017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Shape 31"/>
          <p:cNvSpPr txBox="1"/>
          <p:nvPr>
            <p:ph idx="11" type="ftr"/>
          </p:nvPr>
        </p:nvSpPr>
        <p:spPr>
          <a:xfrm>
            <a:off x="3468687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6937375" y="6245225"/>
            <a:ext cx="19017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ext" type="tx">
  <p:cSld name="TITLE_AND_BOD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Shape 35"/>
          <p:cNvSpPr txBox="1"/>
          <p:nvPr>
            <p:ph idx="1" type="body"/>
          </p:nvPr>
        </p:nvSpPr>
        <p:spPr>
          <a:xfrm>
            <a:off x="838200" y="1905000"/>
            <a:ext cx="8007300" cy="419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4290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6" name="Shape 36"/>
          <p:cNvSpPr txBox="1"/>
          <p:nvPr>
            <p:ph idx="10" type="dt"/>
          </p:nvPr>
        </p:nvSpPr>
        <p:spPr>
          <a:xfrm>
            <a:off x="838200" y="6245225"/>
            <a:ext cx="19017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Shape 37"/>
          <p:cNvSpPr txBox="1"/>
          <p:nvPr>
            <p:ph idx="11" type="ftr"/>
          </p:nvPr>
        </p:nvSpPr>
        <p:spPr>
          <a:xfrm>
            <a:off x="34290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Shape 38"/>
          <p:cNvSpPr txBox="1"/>
          <p:nvPr>
            <p:ph idx="12" type="sldNum"/>
          </p:nvPr>
        </p:nvSpPr>
        <p:spPr>
          <a:xfrm>
            <a:off x="6937375" y="6245225"/>
            <a:ext cx="19017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indent="0" lvl="1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indent="0" lvl="2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indent="0" lvl="3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indent="0" lvl="4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indent="0" lvl="5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indent="0" lvl="6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indent="0" lvl="7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indent="0" lvl="8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bject  only" type="objOnly">
  <p:cSld name="OBJECT_ONLY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/>
          <p:nvPr>
            <p:ph idx="10" type="dt"/>
          </p:nvPr>
        </p:nvSpPr>
        <p:spPr>
          <a:xfrm>
            <a:off x="838200" y="6245225"/>
            <a:ext cx="19017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Shape 41"/>
          <p:cNvSpPr txBox="1"/>
          <p:nvPr>
            <p:ph idx="11" type="ftr"/>
          </p:nvPr>
        </p:nvSpPr>
        <p:spPr>
          <a:xfrm>
            <a:off x="34290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Shape 42"/>
          <p:cNvSpPr txBox="1"/>
          <p:nvPr>
            <p:ph idx="12" type="sldNum"/>
          </p:nvPr>
        </p:nvSpPr>
        <p:spPr>
          <a:xfrm>
            <a:off x="6937375" y="6245225"/>
            <a:ext cx="19017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indent="0" lvl="1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indent="0" lvl="2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indent="0" lvl="3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indent="0" lvl="4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indent="0" lvl="5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indent="0" lvl="6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indent="0" lvl="7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indent="0" lvl="8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hape 6"/>
          <p:cNvGrpSpPr/>
          <p:nvPr/>
        </p:nvGrpSpPr>
        <p:grpSpPr>
          <a:xfrm>
            <a:off x="319087" y="1828800"/>
            <a:ext cx="8824915" cy="5029200"/>
            <a:chOff x="319087" y="1828800"/>
            <a:chExt cx="8824915" cy="5029200"/>
          </a:xfrm>
        </p:grpSpPr>
        <p:sp>
          <p:nvSpPr>
            <p:cNvPr id="7" name="Shape 7"/>
            <p:cNvSpPr/>
            <p:nvPr/>
          </p:nvSpPr>
          <p:spPr>
            <a:xfrm>
              <a:off x="838200" y="4618037"/>
              <a:ext cx="8305802" cy="2239959"/>
            </a:xfrm>
            <a:custGeom>
              <a:pathLst>
                <a:path extrusionOk="0" h="2182" w="4897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2">
                <a:alpha val="298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Shape 8"/>
            <p:cNvSpPr/>
            <p:nvPr/>
          </p:nvSpPr>
          <p:spPr>
            <a:xfrm>
              <a:off x="333375" y="1828800"/>
              <a:ext cx="8810625" cy="5029200"/>
            </a:xfrm>
            <a:custGeom>
              <a:pathLst>
                <a:path extrusionOk="0" h="3168" w="5550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lt2">
                <a:alpha val="298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Shape 9"/>
            <p:cNvSpPr/>
            <p:nvPr/>
          </p:nvSpPr>
          <p:spPr>
            <a:xfrm>
              <a:off x="838200" y="4654550"/>
              <a:ext cx="8305802" cy="2203449"/>
            </a:xfrm>
            <a:custGeom>
              <a:pathLst>
                <a:path extrusionOk="0" h="2182" w="4897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" name="Shape 10"/>
            <p:cNvSpPr/>
            <p:nvPr/>
          </p:nvSpPr>
          <p:spPr>
            <a:xfrm>
              <a:off x="838200" y="1828800"/>
              <a:ext cx="7313607" cy="46037"/>
            </a:xfrm>
            <a:custGeom>
              <a:pathLst>
                <a:path extrusionOk="0" h="149" w="5387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5D00"/>
                </a:gs>
                <a:gs pos="100000">
                  <a:srgbClr val="006600">
                    <a:alpha val="0"/>
                  </a:srgbClr>
                </a:gs>
              </a:gsLst>
              <a:lin ang="10800025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Shape 11"/>
            <p:cNvSpPr/>
            <p:nvPr/>
          </p:nvSpPr>
          <p:spPr>
            <a:xfrm>
              <a:off x="838200" y="1828800"/>
              <a:ext cx="46037" cy="2833687"/>
            </a:xfrm>
            <a:custGeom>
              <a:pathLst>
                <a:path extrusionOk="0" h="2161" w="29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628562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Shape 12"/>
            <p:cNvSpPr/>
            <p:nvPr/>
          </p:nvSpPr>
          <p:spPr>
            <a:xfrm>
              <a:off x="836612" y="4610100"/>
              <a:ext cx="46037" cy="2247900"/>
            </a:xfrm>
            <a:custGeom>
              <a:pathLst>
                <a:path extrusionOk="0" h="1416" w="29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>
              <a:gsLst>
                <a:gs pos="0">
                  <a:srgbClr val="628562"/>
                </a:gs>
                <a:gs pos="100000">
                  <a:srgbClr val="006600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Shape 13"/>
            <p:cNvSpPr/>
            <p:nvPr/>
          </p:nvSpPr>
          <p:spPr>
            <a:xfrm>
              <a:off x="319087" y="4610100"/>
              <a:ext cx="4570412" cy="46037"/>
            </a:xfrm>
            <a:custGeom>
              <a:pathLst>
                <a:path extrusionOk="0" h="149" w="5387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5D00"/>
                </a:gs>
                <a:gs pos="100000">
                  <a:srgbClr val="006600">
                    <a:alpha val="0"/>
                  </a:srgbClr>
                </a:gs>
              </a:gsLst>
              <a:lin ang="10800025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Shape 14"/>
            <p:cNvSpPr/>
            <p:nvPr/>
          </p:nvSpPr>
          <p:spPr>
            <a:xfrm>
              <a:off x="319087" y="4610100"/>
              <a:ext cx="47625" cy="2247900"/>
            </a:xfrm>
            <a:custGeom>
              <a:pathLst>
                <a:path extrusionOk="0" h="1416" w="30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628562"/>
                </a:gs>
                <a:gs pos="100000">
                  <a:srgbClr val="006600">
                    <a:alpha val="9803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" name="Shape 15"/>
          <p:cNvSpPr txBox="1"/>
          <p:nvPr>
            <p:ph idx="10" type="dt"/>
          </p:nvPr>
        </p:nvSpPr>
        <p:spPr>
          <a:xfrm>
            <a:off x="838200" y="6245225"/>
            <a:ext cx="19017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Shape 16"/>
          <p:cNvSpPr txBox="1"/>
          <p:nvPr>
            <p:ph idx="11" type="ftr"/>
          </p:nvPr>
        </p:nvSpPr>
        <p:spPr>
          <a:xfrm>
            <a:off x="34290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2" type="sldNum"/>
          </p:nvPr>
        </p:nvSpPr>
        <p:spPr>
          <a:xfrm>
            <a:off x="6937375" y="6245225"/>
            <a:ext cx="1901700" cy="4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18" name="Shape 18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 u="none" cap="none" strike="noStrike">
                <a:solidFill>
                  <a:schemeClr val="dk2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 marR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 u="none" cap="none" strike="noStrike">
                <a:solidFill>
                  <a:schemeClr val="dk2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lvl="2" marR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 u="none" cap="none" strike="noStrike">
                <a:solidFill>
                  <a:schemeClr val="dk2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lvl="3" marR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 u="none" cap="none" strike="noStrike">
                <a:solidFill>
                  <a:schemeClr val="dk2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lvl="4" marR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 u="none" cap="none" strike="noStrike">
                <a:solidFill>
                  <a:schemeClr val="dk2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lvl="5" marR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 u="none" cap="none" strike="noStrike">
                <a:solidFill>
                  <a:schemeClr val="dk2"/>
                </a:solidFill>
                <a:latin typeface="Arial Black"/>
                <a:ea typeface="Arial Black"/>
                <a:cs typeface="Arial Black"/>
                <a:sym typeface="Arial Black"/>
              </a:defRPr>
            </a:lvl6pPr>
            <a:lvl7pPr lvl="6" marR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 u="none" cap="none" strike="noStrike">
                <a:solidFill>
                  <a:schemeClr val="dk2"/>
                </a:solidFill>
                <a:latin typeface="Arial Black"/>
                <a:ea typeface="Arial Black"/>
                <a:cs typeface="Arial Black"/>
                <a:sym typeface="Arial Black"/>
              </a:defRPr>
            </a:lvl7pPr>
            <a:lvl8pPr lvl="7" marR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 u="none" cap="none" strike="noStrike">
                <a:solidFill>
                  <a:schemeClr val="dk2"/>
                </a:solidFill>
                <a:latin typeface="Arial Black"/>
                <a:ea typeface="Arial Black"/>
                <a:cs typeface="Arial Black"/>
                <a:sym typeface="Arial Black"/>
              </a:defRPr>
            </a:lvl8pPr>
            <a:lvl9pPr lvl="8" marR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 u="none" cap="none" strike="noStrike">
                <a:solidFill>
                  <a:schemeClr val="dk2"/>
                </a:solidFill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" type="body"/>
          </p:nvPr>
        </p:nvSpPr>
        <p:spPr>
          <a:xfrm>
            <a:off x="838200" y="1905000"/>
            <a:ext cx="8007300" cy="419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31800" lvl="0" marL="457200" marR="0" rtl="1" algn="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3200"/>
              <a:buFont typeface="Noto Sans Symbols"/>
              <a:buChar char="▪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1" algn="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Noto Sans Symbols"/>
              <a:buChar char="▪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1" algn="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Noto Sans Symbols"/>
              <a:buChar char="▪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1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1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1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1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1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1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4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/>
          <p:nvPr>
            <p:ph idx="1" type="subTitle"/>
          </p:nvPr>
        </p:nvSpPr>
        <p:spPr>
          <a:xfrm>
            <a:off x="1619250" y="5492750"/>
            <a:ext cx="69453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i="0" lang="en-US" sz="2800" u="none">
                <a:solidFill>
                  <a:srgbClr val="FF7C80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rPr>
              <a:t>צילומים : ניצן מהפורום הגדול למורים וגננות</a:t>
            </a:r>
            <a:endParaRPr/>
          </a:p>
          <a:p>
            <a:pPr indent="0" lvl="0" marL="0" rtl="1" algn="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None/>
            </a:pPr>
            <a:r>
              <a:rPr b="1" i="0" lang="en-US" sz="2800" u="none">
                <a:solidFill>
                  <a:srgbClr val="FF7C80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rPr>
              <a:t>עריכה: מילכה פרדו-רוזן</a:t>
            </a:r>
            <a:endParaRPr/>
          </a:p>
        </p:txBody>
      </p:sp>
      <p:sp>
        <p:nvSpPr>
          <p:cNvPr id="48" name="Shape 48"/>
          <p:cNvSpPr/>
          <p:nvPr/>
        </p:nvSpPr>
        <p:spPr>
          <a:xfrm>
            <a:off x="2195512" y="404812"/>
            <a:ext cx="6194425" cy="2663825"/>
          </a:xfrm>
          <a:prstGeom prst="rect"/>
          <a:solidFill>
            <a:srgbClr val="FF99CC"/>
          </a:solidFill>
          <a:ln cap="flat" cmpd="sng" algn="ctr">
            <a:noFill/>
            <a:miter lim="800000"/>
            <a:headEnd/>
            <a:tailEnd/>
          </a:ln>
        </p:spPr>
        <p:txBody>
          <a:bodyPr fromWordArt="1"/>
          <a:lstStyle>
            <a:defPPr lvl="0"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>
            <a:r>
              <a:rPr b="0" i="1" u="none" cap="none">
                <a:latin typeface="Times New Roman"/>
              </a:rPr>
              <a:t>תהליך ייצור החלב</a:t>
            </a:r>
          </a:p>
        </p:txBody>
      </p:sp>
      <p:pic>
        <p:nvPicPr>
          <p:cNvPr id="49" name="Shape 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2852737"/>
            <a:ext cx="2540000" cy="2881312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Shape 50"/>
          <p:cNvSpPr/>
          <p:nvPr/>
        </p:nvSpPr>
        <p:spPr>
          <a:xfrm>
            <a:off x="2051050" y="2997200"/>
            <a:ext cx="2160600" cy="936600"/>
          </a:xfrm>
          <a:prstGeom prst="wedgeEllipseCallout">
            <a:avLst>
              <a:gd fmla="val -5174" name="adj1"/>
              <a:gd fmla="val 21234" name="adj2"/>
            </a:avLst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חכו לי...</a:t>
            </a:r>
            <a:endParaRPr/>
          </a:p>
          <a:p>
            <a:pPr indent="0" lvl="0" marL="0" marR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אני באה...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/>
          <p:nvPr>
            <p:ph type="title"/>
          </p:nvPr>
        </p:nvSpPr>
        <p:spPr>
          <a:xfrm>
            <a:off x="457200" y="244475"/>
            <a:ext cx="8385300" cy="97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שלום לכם אני פרינה הפרה </a:t>
            </a:r>
            <a:endParaRPr/>
          </a:p>
        </p:txBody>
      </p:sp>
      <p:pic>
        <p:nvPicPr>
          <p:cNvPr id="56" name="Shape 5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84437" y="1341437"/>
            <a:ext cx="4275000" cy="5256300"/>
          </a:xfrm>
          <a:prstGeom prst="rect">
            <a:avLst/>
          </a:prstGeom>
          <a:noFill/>
          <a:ln cap="flat" cmpd="tri" w="762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במהלך היום אני מאוד אוהבת לאכול </a:t>
            </a:r>
            <a:b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</a:b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גם באחו וגם מהשוקת שברפת</a:t>
            </a:r>
            <a:endParaRPr/>
          </a:p>
        </p:txBody>
      </p:sp>
      <p:pic>
        <p:nvPicPr>
          <p:cNvPr id="62" name="Shape 6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0112" y="1989137"/>
            <a:ext cx="6864300" cy="4557600"/>
          </a:xfrm>
          <a:prstGeom prst="rect">
            <a:avLst/>
          </a:prstGeom>
          <a:noFill/>
          <a:ln cap="flat" cmpd="tri" w="762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0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מוקדם בבוקר חברותיי ואני מתייצבות לחליבה</a:t>
            </a:r>
            <a:endParaRPr/>
          </a:p>
        </p:txBody>
      </p:sp>
      <p:pic>
        <p:nvPicPr>
          <p:cNvPr id="68" name="Shape 6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7450" y="1700212"/>
            <a:ext cx="7224600" cy="4854600"/>
          </a:xfrm>
          <a:prstGeom prst="rect">
            <a:avLst/>
          </a:prstGeom>
          <a:noFill/>
          <a:ln cap="flat" cmpd="tri" w="762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כעת אני שופעת חלב ויוצאת לחליבה</a:t>
            </a:r>
            <a:endParaRPr/>
          </a:p>
        </p:txBody>
      </p:sp>
      <p:pic>
        <p:nvPicPr>
          <p:cNvPr descr="4. Udder" id="74" name="Shape 7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1550" y="1773237"/>
            <a:ext cx="6624600" cy="486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/>
          <p:nvPr>
            <p:ph type="title"/>
          </p:nvPr>
        </p:nvSpPr>
        <p:spPr>
          <a:xfrm>
            <a:off x="457200" y="244475"/>
            <a:ext cx="8385300" cy="97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 Black"/>
              <a:buNone/>
            </a:pPr>
            <a:r>
              <a:rPr b="1" i="0" lang="en-US" sz="40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הנה מחברים את זרועות היניקה אל העטינים שלי</a:t>
            </a:r>
            <a:endParaRPr/>
          </a:p>
        </p:txBody>
      </p:sp>
      <p:pic>
        <p:nvPicPr>
          <p:cNvPr id="80" name="Shape 8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32137" y="1052512"/>
            <a:ext cx="5400600" cy="5400600"/>
          </a:xfrm>
          <a:prstGeom prst="rect">
            <a:avLst/>
          </a:prstGeom>
          <a:noFill/>
          <a:ln cap="flat" cmpd="tri" w="762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הביטו מקרוב</a:t>
            </a:r>
            <a:endParaRPr/>
          </a:p>
        </p:txBody>
      </p:sp>
      <p:pic>
        <p:nvPicPr>
          <p:cNvPr id="86" name="Shape 8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0112" y="2205037"/>
            <a:ext cx="6121500" cy="4092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7" name="Shape 87"/>
          <p:cNvCxnSpPr/>
          <p:nvPr/>
        </p:nvCxnSpPr>
        <p:spPr>
          <a:xfrm flipH="1">
            <a:off x="3492487" y="4076700"/>
            <a:ext cx="4103700" cy="216000"/>
          </a:xfrm>
          <a:prstGeom prst="straightConnector1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88" name="Shape 88"/>
          <p:cNvCxnSpPr/>
          <p:nvPr/>
        </p:nvCxnSpPr>
        <p:spPr>
          <a:xfrm rot="10800000">
            <a:off x="3635250" y="4653087"/>
            <a:ext cx="3889500" cy="720600"/>
          </a:xfrm>
          <a:prstGeom prst="straightConnector1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sp>
        <p:nvSpPr>
          <p:cNvPr id="89" name="Shape 89"/>
          <p:cNvSpPr txBox="1"/>
          <p:nvPr/>
        </p:nvSpPr>
        <p:spPr>
          <a:xfrm>
            <a:off x="7667625" y="3783012"/>
            <a:ext cx="1568400" cy="36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Shape 90"/>
          <p:cNvSpPr txBox="1"/>
          <p:nvPr/>
        </p:nvSpPr>
        <p:spPr>
          <a:xfrm>
            <a:off x="7667625" y="3644900"/>
            <a:ext cx="1081200" cy="57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3300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עטין</a:t>
            </a:r>
            <a:endParaRPr/>
          </a:p>
        </p:txBody>
      </p:sp>
      <p:sp>
        <p:nvSpPr>
          <p:cNvPr id="91" name="Shape 91"/>
          <p:cNvSpPr txBox="1"/>
          <p:nvPr/>
        </p:nvSpPr>
        <p:spPr>
          <a:xfrm>
            <a:off x="7524750" y="5084762"/>
            <a:ext cx="1295400" cy="9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3300"/>
              </a:buClr>
              <a:buSzPts val="2800"/>
              <a:buFont typeface="Arial"/>
              <a:buNone/>
            </a:pPr>
            <a:r>
              <a:rPr b="1" i="0" lang="en-US" sz="2800" u="none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זרוע היניקה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הביטו כיצד זורם החלב בצינור בשעת החליבה</a:t>
            </a:r>
            <a:endParaRPr/>
          </a:p>
        </p:txBody>
      </p:sp>
      <p:pic>
        <p:nvPicPr>
          <p:cNvPr id="97" name="Shape 9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4212" y="1898650"/>
            <a:ext cx="7489800" cy="4959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החלב שלי ושל חברותיי עובר למיכל מיוחד</a:t>
            </a:r>
            <a:endParaRPr/>
          </a:p>
        </p:txBody>
      </p:sp>
      <p:pic>
        <p:nvPicPr>
          <p:cNvPr id="103" name="Shape 10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63712" y="1700212"/>
            <a:ext cx="5329200" cy="498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משם החלב עובר למשאית ההובלה </a:t>
            </a:r>
            <a:endParaRPr/>
          </a:p>
        </p:txBody>
      </p:sp>
      <p:pic>
        <p:nvPicPr>
          <p:cNvPr descr="6. Raw Milk" id="109" name="Shape 10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0112" y="1700212"/>
            <a:ext cx="7129500" cy="483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ואו – הביטו כמה גדולה המשאית ומלאה בחלב</a:t>
            </a:r>
            <a:endParaRPr/>
          </a:p>
        </p:txBody>
      </p:sp>
      <p:pic>
        <p:nvPicPr>
          <p:cNvPr descr="7. Nestle" id="115" name="Shape 11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1187" y="1844675"/>
            <a:ext cx="7653300" cy="491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/>
          <p:nvPr>
            <p:ph type="title"/>
          </p:nvPr>
        </p:nvSpPr>
        <p:spPr>
          <a:xfrm>
            <a:off x="457200" y="115887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והנה החלב שלנו מועבר לבקבוקים אותם כבר תמצאו בחנויות</a:t>
            </a:r>
            <a:endParaRPr/>
          </a:p>
        </p:txBody>
      </p:sp>
      <p:pic>
        <p:nvPicPr>
          <p:cNvPr id="121" name="Shape 12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650" y="1697037"/>
            <a:ext cx="6912000" cy="516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/>
          <p:nvPr>
            <p:ph type="title"/>
          </p:nvPr>
        </p:nvSpPr>
        <p:spPr>
          <a:xfrm>
            <a:off x="457200" y="244475"/>
            <a:ext cx="8385300" cy="143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 Black"/>
              <a:buNone/>
            </a:pPr>
            <a:r>
              <a:rPr b="1" i="0" lang="en-US" sz="4400" u="none">
                <a:solidFill>
                  <a:schemeClr val="dk2"/>
                </a:solidFill>
                <a:effectLst>
                  <a:outerShdw blurRad="38100" algn="tl" dir="2700000" dist="38100">
                    <a:srgbClr val="C0C0C0"/>
                  </a:outerShdw>
                </a:effectLst>
                <a:latin typeface="Arial Black"/>
                <a:ea typeface="Arial Black"/>
                <a:cs typeface="Arial Black"/>
                <a:sym typeface="Arial Black"/>
              </a:rPr>
              <a:t>מעניין אם החלב שלנו מוווווצלח בעיניה?</a:t>
            </a:r>
            <a:endParaRPr/>
          </a:p>
        </p:txBody>
      </p:sp>
      <p:pic>
        <p:nvPicPr>
          <p:cNvPr descr="7. Nestle" id="127" name="Shape 12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501775"/>
            <a:ext cx="7129500" cy="518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/>
          <p:nvPr/>
        </p:nvSpPr>
        <p:spPr>
          <a:xfrm>
            <a:off x="971550" y="1773237"/>
            <a:ext cx="7200900" cy="2735400"/>
          </a:xfrm>
          <a:prstGeom prst="horizontalScroll">
            <a:avLst>
              <a:gd fmla="val 12500" name="adj"/>
            </a:avLst>
          </a:prstGeom>
          <a:solidFill>
            <a:schemeClr val="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תודה רבה לניצן מהפורום הגדול למורים וגננות </a:t>
            </a:r>
            <a:endParaRPr/>
          </a:p>
          <a:p>
            <a:pPr indent="0" lvl="0" marL="0" marR="0" rtl="1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שהעלתה את הצילומים במאגר.</a:t>
            </a:r>
            <a:endParaRPr b="1" i="0" sz="2400" u="none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accent2"/>
            </a:gs>
          </a:gsLst>
          <a:lin ang="5400012" scaled="0"/>
        </a:gra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Shape 1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92275" y="2924175"/>
            <a:ext cx="6186487" cy="2906712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Shape 138"/>
          <p:cNvSpPr/>
          <p:nvPr/>
        </p:nvSpPr>
        <p:spPr>
          <a:xfrm>
            <a:off x="2051050" y="333375"/>
            <a:ext cx="5113200" cy="2232000"/>
          </a:xfrm>
          <a:prstGeom prst="wedgeEllipseCallout">
            <a:avLst>
              <a:gd fmla="val 5600" name="adj1"/>
              <a:gd fmla="val 35749" name="adj2"/>
            </a:avLst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חג שבועות שמווווווח 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Glass Layers">
  <a:themeElements>
    <a:clrScheme name="default">
      <a:dk1>
        <a:srgbClr val="FFFFFF"/>
      </a:dk1>
      <a:lt1>
        <a:srgbClr val="008000"/>
      </a:lt1>
      <a:dk2>
        <a:srgbClr val="FFFFB7"/>
      </a:dk2>
      <a:lt2>
        <a:srgbClr val="006600"/>
      </a:lt2>
      <a:accent1>
        <a:srgbClr val="99CC00"/>
      </a:accent1>
      <a:accent2>
        <a:srgbClr val="00CC00"/>
      </a:accent2>
      <a:accent3>
        <a:srgbClr val="008000"/>
      </a:accent3>
      <a:accent4>
        <a:srgbClr val="99CC00"/>
      </a:accent4>
      <a:accent5>
        <a:srgbClr val="00CC00"/>
      </a:accent5>
      <a:accent6>
        <a:srgbClr val="008000"/>
      </a:accent6>
      <a:hlink>
        <a:srgbClr val="99FF66"/>
      </a:hlink>
      <a:folHlink>
        <a:srgbClr val="FFFF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