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84" r:id="rId1"/>
  </p:sldMasterIdLst>
  <p:sldIdLst>
    <p:sldId id="267" r:id="rId2"/>
  </p:sldIdLst>
  <p:sldSz cx="9906000" cy="6858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BF27"/>
    <a:srgbClr val="FFF6D9"/>
    <a:srgbClr val="F13238"/>
    <a:srgbClr val="FFEBAB"/>
    <a:srgbClr val="41C7F0"/>
    <a:srgbClr val="3E87BE"/>
    <a:srgbClr val="FDFBFC"/>
    <a:srgbClr val="FBFAF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81975" autoAdjust="0"/>
    <p:restoredTop sz="94660"/>
  </p:normalViewPr>
  <p:slideViewPr>
    <p:cSldViewPr snapToGrid="0">
      <p:cViewPr>
        <p:scale>
          <a:sx n="110" d="100"/>
          <a:sy n="110" d="100"/>
        </p:scale>
        <p:origin x="1242" y="55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שקופית כותר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he-IL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he-IL"/>
              <a:t>לחץ כדי לערוך סגנון כותרת משנה של תבנית בסיס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E3EDD5-9293-457F-B1F0-E7B4D93D034A}" type="datetimeFigureOut">
              <a:rPr lang="he-IL" smtClean="0"/>
              <a:t>ז'/אדר/תשפ"ג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39D067-C904-4CAC-9CF2-E456EFBBB65C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2995296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E3EDD5-9293-457F-B1F0-E7B4D93D034A}" type="datetimeFigureOut">
              <a:rPr lang="he-IL" smtClean="0"/>
              <a:t>ז'/אדר/תשפ"ג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39D067-C904-4CAC-9CF2-E456EFBBB65C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44657361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כותרת מקטע עליונ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he-IL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e-IL"/>
              <a:t>לחץ כדי לערוך סגנונות טקסט של תבנית בסיס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E3EDD5-9293-457F-B1F0-E7B4D93D034A}" type="datetimeFigureOut">
              <a:rPr lang="he-IL" smtClean="0"/>
              <a:t>ז'/אדר/תשפ"ג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39D067-C904-4CAC-9CF2-E456EFBBB65C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24724726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שני תכני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E3EDD5-9293-457F-B1F0-E7B4D93D034A}" type="datetimeFigureOut">
              <a:rPr lang="he-IL" smtClean="0"/>
              <a:t>ז'/אדר/תשפ"ג</a:t>
            </a:fld>
            <a:endParaRPr lang="he-I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39D067-C904-4CAC-9CF2-E456EFBBB65C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4550387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השווא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/>
          <a:lstStyle/>
          <a:p>
            <a:r>
              <a:rPr lang="he-IL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/>
              <a:t>לחץ כדי לערוך סגנונות טקסט של תבנית בסיס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/>
          <a:lstStyle/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/>
              <a:t>לחץ כדי לערוך סגנונות טקסט של תבנית בסיס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/>
          <a:lstStyle/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E3EDD5-9293-457F-B1F0-E7B4D93D034A}" type="datetimeFigureOut">
              <a:rPr lang="he-IL" smtClean="0"/>
              <a:t>ז'/אדר/תשפ"ג</a:t>
            </a:fld>
            <a:endParaRPr lang="he-IL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39D067-C904-4CAC-9CF2-E456EFBBB65C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13434238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כותרת בלבד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E3EDD5-9293-457F-B1F0-E7B4D93D034A}" type="datetimeFigureOut">
              <a:rPr lang="he-IL" smtClean="0"/>
              <a:t>ז'/אדר/תשפ"ג</a:t>
            </a:fld>
            <a:endParaRPr lang="he-IL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39D067-C904-4CAC-9CF2-E456EFBBB65C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86421273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ריק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E3EDD5-9293-457F-B1F0-E7B4D93D034A}" type="datetimeFigureOut">
              <a:rPr lang="he-IL" smtClean="0"/>
              <a:t>ז'/אדר/תשפ"ג</a:t>
            </a:fld>
            <a:endParaRPr lang="he-IL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39D067-C904-4CAC-9CF2-E456EFBBB65C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06039580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תוכן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he-IL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he-IL"/>
              <a:t>לחץ כדי לערוך סגנונות טקסט של תבנית בסיס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E3EDD5-9293-457F-B1F0-E7B4D93D034A}" type="datetimeFigureOut">
              <a:rPr lang="he-IL" smtClean="0"/>
              <a:t>ז'/אדר/תשפ"ג</a:t>
            </a:fld>
            <a:endParaRPr lang="he-I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39D067-C904-4CAC-9CF2-E456EFBBB65C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1822420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תמונה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he-IL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he-IL"/>
              <a:t>לחץ על הסמל כדי להוסיף תמונה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he-IL"/>
              <a:t>לחץ כדי לערוך סגנונות טקסט של תבנית בסיס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E3EDD5-9293-457F-B1F0-E7B4D93D034A}" type="datetimeFigureOut">
              <a:rPr lang="he-IL" smtClean="0"/>
              <a:t>ז'/אדר/תשפ"ג</a:t>
            </a:fld>
            <a:endParaRPr lang="he-I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39D067-C904-4CAC-9CF2-E456EFBBB65C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39188342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כותרת וטקסט אנכ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E3EDD5-9293-457F-B1F0-E7B4D93D034A}" type="datetimeFigureOut">
              <a:rPr lang="he-IL" smtClean="0"/>
              <a:t>ז'/אדר/תשפ"ג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39D067-C904-4CAC-9CF2-E456EFBBB65C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63786344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כותרת אנכית וטקס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he-IL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E3EDD5-9293-457F-B1F0-E7B4D93D034A}" type="datetimeFigureOut">
              <a:rPr lang="he-IL" smtClean="0"/>
              <a:t>ז'/אדר/תשפ"ג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39D067-C904-4CAC-9CF2-E456EFBBB65C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58671164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he-IL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7E3EDD5-9293-457F-B1F0-E7B4D93D034A}" type="datetimeFigureOut">
              <a:rPr lang="he-IL" smtClean="0"/>
              <a:t>ז'/אדר/תשפ"ג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39D067-C904-4CAC-9CF2-E456EFBBB65C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6901433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914400" rtl="1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r" defTabSz="914400" rtl="1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7" name="קבוצה 26">
            <a:extLst>
              <a:ext uri="{FF2B5EF4-FFF2-40B4-BE49-F238E27FC236}">
                <a16:creationId xmlns:a16="http://schemas.microsoft.com/office/drawing/2014/main" id="{B4773FCB-99DC-4C3D-9883-4050D79FEEB1}"/>
              </a:ext>
            </a:extLst>
          </p:cNvPr>
          <p:cNvGrpSpPr/>
          <p:nvPr/>
        </p:nvGrpSpPr>
        <p:grpSpPr>
          <a:xfrm>
            <a:off x="226423" y="4415245"/>
            <a:ext cx="2838994" cy="2046516"/>
            <a:chOff x="226423" y="4362993"/>
            <a:chExt cx="2838994" cy="2046516"/>
          </a:xfrm>
        </p:grpSpPr>
        <p:grpSp>
          <p:nvGrpSpPr>
            <p:cNvPr id="24" name="קבוצה 23">
              <a:extLst>
                <a:ext uri="{FF2B5EF4-FFF2-40B4-BE49-F238E27FC236}">
                  <a16:creationId xmlns:a16="http://schemas.microsoft.com/office/drawing/2014/main" id="{CF9DE8D4-0C5D-4FFF-9CAF-A5E372F1BEE1}"/>
                </a:ext>
              </a:extLst>
            </p:cNvPr>
            <p:cNvGrpSpPr/>
            <p:nvPr/>
          </p:nvGrpSpPr>
          <p:grpSpPr>
            <a:xfrm>
              <a:off x="226423" y="4362993"/>
              <a:ext cx="2838994" cy="2046516"/>
              <a:chOff x="1349828" y="2908662"/>
              <a:chExt cx="3579224" cy="2551613"/>
            </a:xfrm>
          </p:grpSpPr>
          <p:sp>
            <p:nvSpPr>
              <p:cNvPr id="13" name="מלבן 12">
                <a:extLst>
                  <a:ext uri="{FF2B5EF4-FFF2-40B4-BE49-F238E27FC236}">
                    <a16:creationId xmlns:a16="http://schemas.microsoft.com/office/drawing/2014/main" id="{C305B85C-BF38-430C-854E-6CA6AFD1714F}"/>
                  </a:ext>
                </a:extLst>
              </p:cNvPr>
              <p:cNvSpPr/>
              <p:nvPr/>
            </p:nvSpPr>
            <p:spPr>
              <a:xfrm>
                <a:off x="1480457" y="2908662"/>
                <a:ext cx="3448595" cy="2542903"/>
              </a:xfrm>
              <a:custGeom>
                <a:avLst/>
                <a:gdLst>
                  <a:gd name="connsiteX0" fmla="*/ 0 w 2735381"/>
                  <a:gd name="connsiteY0" fmla="*/ 0 h 2039530"/>
                  <a:gd name="connsiteX1" fmla="*/ 738553 w 2735381"/>
                  <a:gd name="connsiteY1" fmla="*/ 0 h 2039530"/>
                  <a:gd name="connsiteX2" fmla="*/ 1449752 w 2735381"/>
                  <a:gd name="connsiteY2" fmla="*/ 0 h 2039530"/>
                  <a:gd name="connsiteX3" fmla="*/ 2051536 w 2735381"/>
                  <a:gd name="connsiteY3" fmla="*/ 0 h 2039530"/>
                  <a:gd name="connsiteX4" fmla="*/ 2735381 w 2735381"/>
                  <a:gd name="connsiteY4" fmla="*/ 0 h 2039530"/>
                  <a:gd name="connsiteX5" fmla="*/ 2735381 w 2735381"/>
                  <a:gd name="connsiteY5" fmla="*/ 700239 h 2039530"/>
                  <a:gd name="connsiteX6" fmla="*/ 2735381 w 2735381"/>
                  <a:gd name="connsiteY6" fmla="*/ 1339291 h 2039530"/>
                  <a:gd name="connsiteX7" fmla="*/ 2735381 w 2735381"/>
                  <a:gd name="connsiteY7" fmla="*/ 2039530 h 2039530"/>
                  <a:gd name="connsiteX8" fmla="*/ 2051536 w 2735381"/>
                  <a:gd name="connsiteY8" fmla="*/ 2039530 h 2039530"/>
                  <a:gd name="connsiteX9" fmla="*/ 1340337 w 2735381"/>
                  <a:gd name="connsiteY9" fmla="*/ 2039530 h 2039530"/>
                  <a:gd name="connsiteX10" fmla="*/ 738553 w 2735381"/>
                  <a:gd name="connsiteY10" fmla="*/ 2039530 h 2039530"/>
                  <a:gd name="connsiteX11" fmla="*/ 0 w 2735381"/>
                  <a:gd name="connsiteY11" fmla="*/ 2039530 h 2039530"/>
                  <a:gd name="connsiteX12" fmla="*/ 0 w 2735381"/>
                  <a:gd name="connsiteY12" fmla="*/ 1380082 h 2039530"/>
                  <a:gd name="connsiteX13" fmla="*/ 0 w 2735381"/>
                  <a:gd name="connsiteY13" fmla="*/ 659448 h 2039530"/>
                  <a:gd name="connsiteX14" fmla="*/ 0 w 2735381"/>
                  <a:gd name="connsiteY14" fmla="*/ 0 h 203953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</a:cxnLst>
                <a:rect l="l" t="t" r="r" b="b"/>
                <a:pathLst>
                  <a:path w="2735381" h="2039530" fill="none" extrusionOk="0">
                    <a:moveTo>
                      <a:pt x="0" y="0"/>
                    </a:moveTo>
                    <a:cubicBezTo>
                      <a:pt x="336618" y="183"/>
                      <a:pt x="559423" y="-28154"/>
                      <a:pt x="738553" y="0"/>
                    </a:cubicBezTo>
                    <a:cubicBezTo>
                      <a:pt x="917683" y="28154"/>
                      <a:pt x="1232039" y="21933"/>
                      <a:pt x="1449752" y="0"/>
                    </a:cubicBezTo>
                    <a:cubicBezTo>
                      <a:pt x="1667465" y="-21933"/>
                      <a:pt x="1769610" y="-26041"/>
                      <a:pt x="2051536" y="0"/>
                    </a:cubicBezTo>
                    <a:cubicBezTo>
                      <a:pt x="2333462" y="26041"/>
                      <a:pt x="2429993" y="-5260"/>
                      <a:pt x="2735381" y="0"/>
                    </a:cubicBezTo>
                    <a:cubicBezTo>
                      <a:pt x="2723424" y="250508"/>
                      <a:pt x="2719230" y="409033"/>
                      <a:pt x="2735381" y="700239"/>
                    </a:cubicBezTo>
                    <a:cubicBezTo>
                      <a:pt x="2751532" y="991445"/>
                      <a:pt x="2740997" y="1136699"/>
                      <a:pt x="2735381" y="1339291"/>
                    </a:cubicBezTo>
                    <a:cubicBezTo>
                      <a:pt x="2729765" y="1541883"/>
                      <a:pt x="2736947" y="1862595"/>
                      <a:pt x="2735381" y="2039530"/>
                    </a:cubicBezTo>
                    <a:cubicBezTo>
                      <a:pt x="2459459" y="2047772"/>
                      <a:pt x="2345833" y="2027925"/>
                      <a:pt x="2051536" y="2039530"/>
                    </a:cubicBezTo>
                    <a:cubicBezTo>
                      <a:pt x="1757240" y="2051135"/>
                      <a:pt x="1514280" y="2029164"/>
                      <a:pt x="1340337" y="2039530"/>
                    </a:cubicBezTo>
                    <a:cubicBezTo>
                      <a:pt x="1166394" y="2049896"/>
                      <a:pt x="910479" y="2050811"/>
                      <a:pt x="738553" y="2039530"/>
                    </a:cubicBezTo>
                    <a:cubicBezTo>
                      <a:pt x="566627" y="2028249"/>
                      <a:pt x="360188" y="2015304"/>
                      <a:pt x="0" y="2039530"/>
                    </a:cubicBezTo>
                    <a:cubicBezTo>
                      <a:pt x="11435" y="1776555"/>
                      <a:pt x="-9153" y="1535606"/>
                      <a:pt x="0" y="1380082"/>
                    </a:cubicBezTo>
                    <a:cubicBezTo>
                      <a:pt x="9153" y="1224558"/>
                      <a:pt x="-3591" y="937709"/>
                      <a:pt x="0" y="659448"/>
                    </a:cubicBezTo>
                    <a:cubicBezTo>
                      <a:pt x="3591" y="381187"/>
                      <a:pt x="-25926" y="290836"/>
                      <a:pt x="0" y="0"/>
                    </a:cubicBezTo>
                    <a:close/>
                  </a:path>
                  <a:path w="2735381" h="2039530" stroke="0" extrusionOk="0">
                    <a:moveTo>
                      <a:pt x="0" y="0"/>
                    </a:moveTo>
                    <a:cubicBezTo>
                      <a:pt x="172399" y="-19884"/>
                      <a:pt x="404059" y="5842"/>
                      <a:pt x="601784" y="0"/>
                    </a:cubicBezTo>
                    <a:cubicBezTo>
                      <a:pt x="799509" y="-5842"/>
                      <a:pt x="1168618" y="35277"/>
                      <a:pt x="1312983" y="0"/>
                    </a:cubicBezTo>
                    <a:cubicBezTo>
                      <a:pt x="1457348" y="-35277"/>
                      <a:pt x="1823690" y="-13150"/>
                      <a:pt x="1996828" y="0"/>
                    </a:cubicBezTo>
                    <a:cubicBezTo>
                      <a:pt x="2169966" y="13150"/>
                      <a:pt x="2408459" y="26053"/>
                      <a:pt x="2735381" y="0"/>
                    </a:cubicBezTo>
                    <a:cubicBezTo>
                      <a:pt x="2762364" y="313659"/>
                      <a:pt x="2747239" y="383040"/>
                      <a:pt x="2735381" y="639053"/>
                    </a:cubicBezTo>
                    <a:cubicBezTo>
                      <a:pt x="2723523" y="895066"/>
                      <a:pt x="2762731" y="1050273"/>
                      <a:pt x="2735381" y="1257710"/>
                    </a:cubicBezTo>
                    <a:cubicBezTo>
                      <a:pt x="2708031" y="1465147"/>
                      <a:pt x="2739517" y="1649696"/>
                      <a:pt x="2735381" y="2039530"/>
                    </a:cubicBezTo>
                    <a:cubicBezTo>
                      <a:pt x="2511777" y="2064621"/>
                      <a:pt x="2403724" y="2057342"/>
                      <a:pt x="2133597" y="2039530"/>
                    </a:cubicBezTo>
                    <a:cubicBezTo>
                      <a:pt x="1863470" y="2021718"/>
                      <a:pt x="1722661" y="2040561"/>
                      <a:pt x="1477106" y="2039530"/>
                    </a:cubicBezTo>
                    <a:cubicBezTo>
                      <a:pt x="1231551" y="2038499"/>
                      <a:pt x="1012323" y="2072780"/>
                      <a:pt x="738553" y="2039530"/>
                    </a:cubicBezTo>
                    <a:cubicBezTo>
                      <a:pt x="464783" y="2006280"/>
                      <a:pt x="333362" y="2051484"/>
                      <a:pt x="0" y="2039530"/>
                    </a:cubicBezTo>
                    <a:cubicBezTo>
                      <a:pt x="19755" y="1738837"/>
                      <a:pt x="-31150" y="1574128"/>
                      <a:pt x="0" y="1359687"/>
                    </a:cubicBezTo>
                    <a:cubicBezTo>
                      <a:pt x="31150" y="1145246"/>
                      <a:pt x="-16015" y="1001379"/>
                      <a:pt x="0" y="720634"/>
                    </a:cubicBezTo>
                    <a:cubicBezTo>
                      <a:pt x="16015" y="439889"/>
                      <a:pt x="-4205" y="283627"/>
                      <a:pt x="0" y="0"/>
                    </a:cubicBezTo>
                    <a:close/>
                  </a:path>
                </a:pathLst>
              </a:custGeom>
              <a:solidFill>
                <a:srgbClr val="FFF6D9"/>
              </a:solidFill>
              <a:ln w="38100">
                <a:solidFill>
                  <a:srgbClr val="F13238"/>
                </a:solidFill>
                <a:extLst>
                  <a:ext uri="{C807C97D-BFC1-408E-A445-0C87EB9F89A2}">
                    <ask:lineSketchStyleProps xmlns:ask="http://schemas.microsoft.com/office/drawing/2018/sketchyshapes" sd="1994745491">
                      <a:prstGeom prst="rect">
                        <a:avLst/>
                      </a:prstGeom>
                      <ask:type>
                        <ask:lineSketchFreehand/>
                      </ask:type>
                    </ask:lineSketchStyleProps>
                  </a:ext>
                </a:extLst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1" anchor="ctr"/>
              <a:lstStyle/>
              <a:p>
                <a:pPr algn="ctr"/>
                <a:endParaRPr lang="he-IL" dirty="0"/>
              </a:p>
            </p:txBody>
          </p:sp>
          <p:sp>
            <p:nvSpPr>
              <p:cNvPr id="14" name="מלבן 13">
                <a:extLst>
                  <a:ext uri="{FF2B5EF4-FFF2-40B4-BE49-F238E27FC236}">
                    <a16:creationId xmlns:a16="http://schemas.microsoft.com/office/drawing/2014/main" id="{B6F1159D-D7D9-4B88-9362-0CCD957F4AA1}"/>
                  </a:ext>
                </a:extLst>
              </p:cNvPr>
              <p:cNvSpPr/>
              <p:nvPr/>
            </p:nvSpPr>
            <p:spPr>
              <a:xfrm>
                <a:off x="1611085" y="3039291"/>
                <a:ext cx="3178629" cy="2299064"/>
              </a:xfrm>
              <a:custGeom>
                <a:avLst/>
                <a:gdLst>
                  <a:gd name="connsiteX0" fmla="*/ 0 w 2521247"/>
                  <a:gd name="connsiteY0" fmla="*/ 0 h 1843960"/>
                  <a:gd name="connsiteX1" fmla="*/ 680737 w 2521247"/>
                  <a:gd name="connsiteY1" fmla="*/ 0 h 1843960"/>
                  <a:gd name="connsiteX2" fmla="*/ 1336261 w 2521247"/>
                  <a:gd name="connsiteY2" fmla="*/ 0 h 1843960"/>
                  <a:gd name="connsiteX3" fmla="*/ 1890935 w 2521247"/>
                  <a:gd name="connsiteY3" fmla="*/ 0 h 1843960"/>
                  <a:gd name="connsiteX4" fmla="*/ 2521247 w 2521247"/>
                  <a:gd name="connsiteY4" fmla="*/ 0 h 1843960"/>
                  <a:gd name="connsiteX5" fmla="*/ 2521247 w 2521247"/>
                  <a:gd name="connsiteY5" fmla="*/ 633093 h 1843960"/>
                  <a:gd name="connsiteX6" fmla="*/ 2521247 w 2521247"/>
                  <a:gd name="connsiteY6" fmla="*/ 1210867 h 1843960"/>
                  <a:gd name="connsiteX7" fmla="*/ 2521247 w 2521247"/>
                  <a:gd name="connsiteY7" fmla="*/ 1843960 h 1843960"/>
                  <a:gd name="connsiteX8" fmla="*/ 1890935 w 2521247"/>
                  <a:gd name="connsiteY8" fmla="*/ 1843960 h 1843960"/>
                  <a:gd name="connsiteX9" fmla="*/ 1235411 w 2521247"/>
                  <a:gd name="connsiteY9" fmla="*/ 1843960 h 1843960"/>
                  <a:gd name="connsiteX10" fmla="*/ 680737 w 2521247"/>
                  <a:gd name="connsiteY10" fmla="*/ 1843960 h 1843960"/>
                  <a:gd name="connsiteX11" fmla="*/ 0 w 2521247"/>
                  <a:gd name="connsiteY11" fmla="*/ 1843960 h 1843960"/>
                  <a:gd name="connsiteX12" fmla="*/ 0 w 2521247"/>
                  <a:gd name="connsiteY12" fmla="*/ 1247746 h 1843960"/>
                  <a:gd name="connsiteX13" fmla="*/ 0 w 2521247"/>
                  <a:gd name="connsiteY13" fmla="*/ 596214 h 1843960"/>
                  <a:gd name="connsiteX14" fmla="*/ 0 w 2521247"/>
                  <a:gd name="connsiteY14" fmla="*/ 0 h 184396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</a:cxnLst>
                <a:rect l="l" t="t" r="r" b="b"/>
                <a:pathLst>
                  <a:path w="2521247" h="1843960" fill="none" extrusionOk="0">
                    <a:moveTo>
                      <a:pt x="0" y="0"/>
                    </a:moveTo>
                    <a:cubicBezTo>
                      <a:pt x="259168" y="-13955"/>
                      <a:pt x="513654" y="13305"/>
                      <a:pt x="680737" y="0"/>
                    </a:cubicBezTo>
                    <a:cubicBezTo>
                      <a:pt x="847820" y="-13305"/>
                      <a:pt x="1095903" y="25175"/>
                      <a:pt x="1336261" y="0"/>
                    </a:cubicBezTo>
                    <a:cubicBezTo>
                      <a:pt x="1576619" y="-25175"/>
                      <a:pt x="1636810" y="-1409"/>
                      <a:pt x="1890935" y="0"/>
                    </a:cubicBezTo>
                    <a:cubicBezTo>
                      <a:pt x="2145060" y="1409"/>
                      <a:pt x="2272839" y="-13235"/>
                      <a:pt x="2521247" y="0"/>
                    </a:cubicBezTo>
                    <a:cubicBezTo>
                      <a:pt x="2532581" y="135831"/>
                      <a:pt x="2537451" y="323330"/>
                      <a:pt x="2521247" y="633093"/>
                    </a:cubicBezTo>
                    <a:cubicBezTo>
                      <a:pt x="2505043" y="942856"/>
                      <a:pt x="2511570" y="1022491"/>
                      <a:pt x="2521247" y="1210867"/>
                    </a:cubicBezTo>
                    <a:cubicBezTo>
                      <a:pt x="2530924" y="1399243"/>
                      <a:pt x="2517694" y="1551267"/>
                      <a:pt x="2521247" y="1843960"/>
                    </a:cubicBezTo>
                    <a:cubicBezTo>
                      <a:pt x="2329854" y="1875134"/>
                      <a:pt x="2065425" y="1821429"/>
                      <a:pt x="1890935" y="1843960"/>
                    </a:cubicBezTo>
                    <a:cubicBezTo>
                      <a:pt x="1716445" y="1866491"/>
                      <a:pt x="1547851" y="1824810"/>
                      <a:pt x="1235411" y="1843960"/>
                    </a:cubicBezTo>
                    <a:cubicBezTo>
                      <a:pt x="922971" y="1863110"/>
                      <a:pt x="952047" y="1835484"/>
                      <a:pt x="680737" y="1843960"/>
                    </a:cubicBezTo>
                    <a:cubicBezTo>
                      <a:pt x="409427" y="1852436"/>
                      <a:pt x="261642" y="1846554"/>
                      <a:pt x="0" y="1843960"/>
                    </a:cubicBezTo>
                    <a:cubicBezTo>
                      <a:pt x="11211" y="1630701"/>
                      <a:pt x="-6596" y="1504711"/>
                      <a:pt x="0" y="1247746"/>
                    </a:cubicBezTo>
                    <a:cubicBezTo>
                      <a:pt x="6596" y="990781"/>
                      <a:pt x="-11862" y="757231"/>
                      <a:pt x="0" y="596214"/>
                    </a:cubicBezTo>
                    <a:cubicBezTo>
                      <a:pt x="11862" y="435197"/>
                      <a:pt x="-4653" y="185053"/>
                      <a:pt x="0" y="0"/>
                    </a:cubicBezTo>
                    <a:close/>
                  </a:path>
                  <a:path w="2521247" h="1843960" stroke="0" extrusionOk="0">
                    <a:moveTo>
                      <a:pt x="0" y="0"/>
                    </a:moveTo>
                    <a:cubicBezTo>
                      <a:pt x="147655" y="-23211"/>
                      <a:pt x="438959" y="12221"/>
                      <a:pt x="554674" y="0"/>
                    </a:cubicBezTo>
                    <a:cubicBezTo>
                      <a:pt x="670389" y="-12221"/>
                      <a:pt x="1070835" y="-9021"/>
                      <a:pt x="1210199" y="0"/>
                    </a:cubicBezTo>
                    <a:cubicBezTo>
                      <a:pt x="1349563" y="9021"/>
                      <a:pt x="1628713" y="3121"/>
                      <a:pt x="1840510" y="0"/>
                    </a:cubicBezTo>
                    <a:cubicBezTo>
                      <a:pt x="2052307" y="-3121"/>
                      <a:pt x="2196216" y="-23654"/>
                      <a:pt x="2521247" y="0"/>
                    </a:cubicBezTo>
                    <a:cubicBezTo>
                      <a:pt x="2501642" y="126488"/>
                      <a:pt x="2547635" y="337814"/>
                      <a:pt x="2521247" y="577774"/>
                    </a:cubicBezTo>
                    <a:cubicBezTo>
                      <a:pt x="2494859" y="817734"/>
                      <a:pt x="2540494" y="867175"/>
                      <a:pt x="2521247" y="1137109"/>
                    </a:cubicBezTo>
                    <a:cubicBezTo>
                      <a:pt x="2502000" y="1407044"/>
                      <a:pt x="2490612" y="1547365"/>
                      <a:pt x="2521247" y="1843960"/>
                    </a:cubicBezTo>
                    <a:cubicBezTo>
                      <a:pt x="2376116" y="1821859"/>
                      <a:pt x="2175461" y="1867916"/>
                      <a:pt x="1966573" y="1843960"/>
                    </a:cubicBezTo>
                    <a:cubicBezTo>
                      <a:pt x="1757685" y="1820004"/>
                      <a:pt x="1624263" y="1848057"/>
                      <a:pt x="1361473" y="1843960"/>
                    </a:cubicBezTo>
                    <a:cubicBezTo>
                      <a:pt x="1098683" y="1839863"/>
                      <a:pt x="824030" y="1877313"/>
                      <a:pt x="680737" y="1843960"/>
                    </a:cubicBezTo>
                    <a:cubicBezTo>
                      <a:pt x="537444" y="1810607"/>
                      <a:pt x="235585" y="1849374"/>
                      <a:pt x="0" y="1843960"/>
                    </a:cubicBezTo>
                    <a:cubicBezTo>
                      <a:pt x="7410" y="1688653"/>
                      <a:pt x="-20404" y="1524658"/>
                      <a:pt x="0" y="1229307"/>
                    </a:cubicBezTo>
                    <a:cubicBezTo>
                      <a:pt x="20404" y="933956"/>
                      <a:pt x="-19198" y="834656"/>
                      <a:pt x="0" y="651533"/>
                    </a:cubicBezTo>
                    <a:cubicBezTo>
                      <a:pt x="19198" y="468410"/>
                      <a:pt x="18298" y="158567"/>
                      <a:pt x="0" y="0"/>
                    </a:cubicBezTo>
                    <a:close/>
                  </a:path>
                </a:pathLst>
              </a:custGeom>
              <a:solidFill>
                <a:srgbClr val="FFF6D9"/>
              </a:solidFill>
              <a:ln w="38100">
                <a:solidFill>
                  <a:srgbClr val="FFBF27"/>
                </a:solidFill>
                <a:extLst>
                  <a:ext uri="{C807C97D-BFC1-408E-A445-0C87EB9F89A2}">
                    <ask:lineSketchStyleProps xmlns:ask="http://schemas.microsoft.com/office/drawing/2018/sketchyshapes" sd="1994745491">
                      <a:prstGeom prst="rect">
                        <a:avLst/>
                      </a:prstGeom>
                      <ask:type>
                        <ask:lineSketchFreehand/>
                      </ask:type>
                    </ask:lineSketchStyleProps>
                  </a:ext>
                </a:extLst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1" anchor="ctr"/>
              <a:lstStyle/>
              <a:p>
                <a:pPr algn="ctr"/>
                <a:endParaRPr lang="he-IL" dirty="0"/>
              </a:p>
            </p:txBody>
          </p:sp>
          <p:pic>
            <p:nvPicPr>
              <p:cNvPr id="12" name="תמונה 11">
                <a:extLst>
                  <a:ext uri="{FF2B5EF4-FFF2-40B4-BE49-F238E27FC236}">
                    <a16:creationId xmlns:a16="http://schemas.microsoft.com/office/drawing/2014/main" id="{078060AF-00D1-43C9-BAD1-7542DBD37507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2"/>
              <a:srcRect l="6055" r="16570" b="23060"/>
              <a:stretch/>
            </p:blipFill>
            <p:spPr>
              <a:xfrm>
                <a:off x="1349828" y="3588697"/>
                <a:ext cx="1698172" cy="1871578"/>
              </a:xfrm>
              <a:prstGeom prst="rect">
                <a:avLst/>
              </a:prstGeom>
              <a:effectLst>
                <a:outerShdw blurRad="76200" dir="18900000" sy="23000" kx="-1200000" algn="bl" rotWithShape="0">
                  <a:prstClr val="black">
                    <a:alpha val="20000"/>
                  </a:prstClr>
                </a:outerShdw>
              </a:effectLst>
            </p:spPr>
          </p:pic>
        </p:grpSp>
        <p:sp>
          <p:nvSpPr>
            <p:cNvPr id="16" name="תיבת טקסט 15">
              <a:extLst>
                <a:ext uri="{FF2B5EF4-FFF2-40B4-BE49-F238E27FC236}">
                  <a16:creationId xmlns:a16="http://schemas.microsoft.com/office/drawing/2014/main" id="{ADA7AB6B-5B4F-44A6-8F4F-D7EB24990593}"/>
                </a:ext>
              </a:extLst>
            </p:cNvPr>
            <p:cNvSpPr txBox="1"/>
            <p:nvPr/>
          </p:nvSpPr>
          <p:spPr>
            <a:xfrm>
              <a:off x="339634" y="4450080"/>
              <a:ext cx="2512422" cy="181588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r"/>
              <a:r>
                <a:rPr lang="he-IL" sz="1600" b="1" i="0" dirty="0">
                  <a:solidFill>
                    <a:srgbClr val="141414"/>
                  </a:solidFill>
                  <a:effectLst/>
                  <a:latin typeface="Sn_chedva" panose="02000503000000000000" pitchFamily="50" charset="-79"/>
                  <a:cs typeface="Sn_chedva" panose="02000503000000000000" pitchFamily="50" charset="-79"/>
                </a:rPr>
                <a:t>תשמח ותודה על כל רגע בהווה</a:t>
              </a:r>
              <a:br>
                <a:rPr lang="he-IL" sz="1600" b="1" i="0" dirty="0">
                  <a:solidFill>
                    <a:srgbClr val="141414"/>
                  </a:solidFill>
                  <a:effectLst/>
                  <a:latin typeface="Sn_chedva" panose="02000503000000000000" pitchFamily="50" charset="-79"/>
                  <a:cs typeface="Sn_chedva" panose="02000503000000000000" pitchFamily="50" charset="-79"/>
                </a:rPr>
              </a:br>
              <a:r>
                <a:rPr lang="he-IL" sz="1600" b="1" i="0" dirty="0">
                  <a:solidFill>
                    <a:srgbClr val="141414"/>
                  </a:solidFill>
                  <a:effectLst/>
                  <a:latin typeface="Sn_chedva" panose="02000503000000000000" pitchFamily="50" charset="-79"/>
                  <a:cs typeface="Sn_chedva" panose="02000503000000000000" pitchFamily="50" charset="-79"/>
                </a:rPr>
                <a:t>בראותך ניסים ונפלאות הבורא</a:t>
              </a:r>
              <a:br>
                <a:rPr lang="he-IL" sz="1600" b="1" i="0" dirty="0">
                  <a:solidFill>
                    <a:srgbClr val="141414"/>
                  </a:solidFill>
                  <a:effectLst/>
                  <a:latin typeface="Sn_chedva" panose="02000503000000000000" pitchFamily="50" charset="-79"/>
                  <a:cs typeface="Sn_chedva" panose="02000503000000000000" pitchFamily="50" charset="-79"/>
                </a:rPr>
              </a:br>
              <a:r>
                <a:rPr lang="he-IL" sz="1600" b="1" i="0" dirty="0">
                  <a:solidFill>
                    <a:srgbClr val="141414"/>
                  </a:solidFill>
                  <a:effectLst/>
                  <a:latin typeface="Sn_chedva" panose="02000503000000000000" pitchFamily="50" charset="-79"/>
                  <a:cs typeface="Sn_chedva" panose="02000503000000000000" pitchFamily="50" charset="-79"/>
                </a:rPr>
                <a:t>למשפחת           היקרה!</a:t>
              </a:r>
              <a:br>
                <a:rPr lang="he-IL" sz="1600" b="1" i="0" dirty="0">
                  <a:solidFill>
                    <a:srgbClr val="141414"/>
                  </a:solidFill>
                  <a:effectLst/>
                  <a:latin typeface="Sn_chedva" panose="02000503000000000000" pitchFamily="50" charset="-79"/>
                  <a:cs typeface="Sn_chedva" panose="02000503000000000000" pitchFamily="50" charset="-79"/>
                </a:rPr>
              </a:br>
              <a:r>
                <a:rPr lang="he-IL" sz="1600" b="1" i="0" dirty="0">
                  <a:solidFill>
                    <a:srgbClr val="141414"/>
                  </a:solidFill>
                  <a:effectLst/>
                  <a:latin typeface="Sn_chedva" panose="02000503000000000000" pitchFamily="50" charset="-79"/>
                  <a:cs typeface="Sn_chedva" panose="02000503000000000000" pitchFamily="50" charset="-79"/>
                </a:rPr>
                <a:t>שנזכה תמיד להלל ולהודות</a:t>
              </a:r>
              <a:br>
                <a:rPr lang="he-IL" sz="1600" b="1" i="0" dirty="0">
                  <a:solidFill>
                    <a:srgbClr val="141414"/>
                  </a:solidFill>
                  <a:effectLst/>
                  <a:latin typeface="Sn_chedva" panose="02000503000000000000" pitchFamily="50" charset="-79"/>
                  <a:cs typeface="Sn_chedva" panose="02000503000000000000" pitchFamily="50" charset="-79"/>
                </a:rPr>
              </a:br>
              <a:r>
                <a:rPr lang="he-IL" sz="1600" b="1" i="0" dirty="0">
                  <a:solidFill>
                    <a:srgbClr val="141414"/>
                  </a:solidFill>
                  <a:effectLst/>
                  <a:latin typeface="Sn_chedva" panose="02000503000000000000" pitchFamily="50" charset="-79"/>
                  <a:cs typeface="Sn_chedva" panose="02000503000000000000" pitchFamily="50" charset="-79"/>
                </a:rPr>
                <a:t>על כל החסדים והטובות!</a:t>
              </a:r>
              <a:br>
                <a:rPr lang="he-IL" sz="1600" b="1" i="0" dirty="0">
                  <a:solidFill>
                    <a:srgbClr val="141414"/>
                  </a:solidFill>
                  <a:effectLst/>
                  <a:latin typeface="Sn_chedva" panose="02000503000000000000" pitchFamily="50" charset="-79"/>
                  <a:cs typeface="Sn_chedva" panose="02000503000000000000" pitchFamily="50" charset="-79"/>
                </a:rPr>
              </a:br>
              <a:r>
                <a:rPr lang="he-IL" sz="1600" b="1" i="0" dirty="0">
                  <a:solidFill>
                    <a:srgbClr val="141414"/>
                  </a:solidFill>
                  <a:effectLst/>
                  <a:latin typeface="Sn_chedva" panose="02000503000000000000" pitchFamily="50" charset="-79"/>
                  <a:cs typeface="Sn_chedva" panose="02000503000000000000" pitchFamily="50" charset="-79"/>
                </a:rPr>
                <a:t>בברכת פורים שמח</a:t>
              </a:r>
              <a:br>
                <a:rPr lang="he-IL" sz="1600" b="1" i="0" dirty="0">
                  <a:solidFill>
                    <a:srgbClr val="141414"/>
                  </a:solidFill>
                  <a:effectLst/>
                  <a:latin typeface="Sn_chedva" panose="02000503000000000000" pitchFamily="50" charset="-79"/>
                  <a:cs typeface="Sn_chedva" panose="02000503000000000000" pitchFamily="50" charset="-79"/>
                </a:rPr>
              </a:br>
              <a:r>
                <a:rPr lang="he-IL" sz="1600" b="1" i="0" dirty="0">
                  <a:solidFill>
                    <a:srgbClr val="141414"/>
                  </a:solidFill>
                  <a:effectLst/>
                  <a:latin typeface="Sn_chedva" panose="02000503000000000000" pitchFamily="50" charset="-79"/>
                  <a:cs typeface="Sn_chedva" panose="02000503000000000000" pitchFamily="50" charset="-79"/>
                </a:rPr>
                <a:t>משפחת</a:t>
              </a:r>
              <a:endParaRPr lang="he-IL" sz="1600" b="1" dirty="0">
                <a:latin typeface="Sn_chedva" panose="02000503000000000000" pitchFamily="50" charset="-79"/>
                <a:cs typeface="Sn_chedva" panose="02000503000000000000" pitchFamily="50" charset="-79"/>
              </a:endParaRPr>
            </a:p>
          </p:txBody>
        </p:sp>
        <p:cxnSp>
          <p:nvCxnSpPr>
            <p:cNvPr id="18" name="מחבר ישר 17">
              <a:extLst>
                <a:ext uri="{FF2B5EF4-FFF2-40B4-BE49-F238E27FC236}">
                  <a16:creationId xmlns:a16="http://schemas.microsoft.com/office/drawing/2014/main" id="{F06909E6-E40D-4E1F-BF71-D5FAD56405AE}"/>
                </a:ext>
              </a:extLst>
            </p:cNvPr>
            <p:cNvCxnSpPr>
              <a:cxnSpLocks/>
            </p:cNvCxnSpPr>
            <p:nvPr/>
          </p:nvCxnSpPr>
          <p:spPr>
            <a:xfrm>
              <a:off x="1693817" y="5166193"/>
              <a:ext cx="535577" cy="0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מחבר ישר 19">
              <a:extLst>
                <a:ext uri="{FF2B5EF4-FFF2-40B4-BE49-F238E27FC236}">
                  <a16:creationId xmlns:a16="http://schemas.microsoft.com/office/drawing/2014/main" id="{83C848F4-584D-4135-A573-1F6BEECE14CD}"/>
                </a:ext>
              </a:extLst>
            </p:cNvPr>
            <p:cNvCxnSpPr>
              <a:cxnSpLocks/>
            </p:cNvCxnSpPr>
            <p:nvPr/>
          </p:nvCxnSpPr>
          <p:spPr>
            <a:xfrm>
              <a:off x="1619794" y="6120786"/>
              <a:ext cx="622662" cy="0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8" name="קבוצה 27">
            <a:extLst>
              <a:ext uri="{FF2B5EF4-FFF2-40B4-BE49-F238E27FC236}">
                <a16:creationId xmlns:a16="http://schemas.microsoft.com/office/drawing/2014/main" id="{82EB6B8E-A0EE-429A-840B-9592A74CC5A8}"/>
              </a:ext>
            </a:extLst>
          </p:cNvPr>
          <p:cNvGrpSpPr/>
          <p:nvPr/>
        </p:nvGrpSpPr>
        <p:grpSpPr>
          <a:xfrm>
            <a:off x="226423" y="2246810"/>
            <a:ext cx="2838994" cy="2046516"/>
            <a:chOff x="226423" y="4362993"/>
            <a:chExt cx="2838994" cy="2046516"/>
          </a:xfrm>
        </p:grpSpPr>
        <p:grpSp>
          <p:nvGrpSpPr>
            <p:cNvPr id="29" name="קבוצה 28">
              <a:extLst>
                <a:ext uri="{FF2B5EF4-FFF2-40B4-BE49-F238E27FC236}">
                  <a16:creationId xmlns:a16="http://schemas.microsoft.com/office/drawing/2014/main" id="{2283E1A9-B0B3-4729-BB33-114AF95B3EB2}"/>
                </a:ext>
              </a:extLst>
            </p:cNvPr>
            <p:cNvGrpSpPr/>
            <p:nvPr/>
          </p:nvGrpSpPr>
          <p:grpSpPr>
            <a:xfrm>
              <a:off x="226423" y="4362993"/>
              <a:ext cx="2838994" cy="2046516"/>
              <a:chOff x="1349828" y="2908662"/>
              <a:chExt cx="3579224" cy="2551613"/>
            </a:xfrm>
          </p:grpSpPr>
          <p:sp>
            <p:nvSpPr>
              <p:cNvPr id="33" name="מלבן 32">
                <a:extLst>
                  <a:ext uri="{FF2B5EF4-FFF2-40B4-BE49-F238E27FC236}">
                    <a16:creationId xmlns:a16="http://schemas.microsoft.com/office/drawing/2014/main" id="{B4062CA7-0B2B-4574-94A1-C5CB3A6AA6C7}"/>
                  </a:ext>
                </a:extLst>
              </p:cNvPr>
              <p:cNvSpPr/>
              <p:nvPr/>
            </p:nvSpPr>
            <p:spPr>
              <a:xfrm>
                <a:off x="1480457" y="2908662"/>
                <a:ext cx="3448595" cy="2542903"/>
              </a:xfrm>
              <a:custGeom>
                <a:avLst/>
                <a:gdLst>
                  <a:gd name="connsiteX0" fmla="*/ 0 w 2735381"/>
                  <a:gd name="connsiteY0" fmla="*/ 0 h 2039530"/>
                  <a:gd name="connsiteX1" fmla="*/ 738553 w 2735381"/>
                  <a:gd name="connsiteY1" fmla="*/ 0 h 2039530"/>
                  <a:gd name="connsiteX2" fmla="*/ 1449752 w 2735381"/>
                  <a:gd name="connsiteY2" fmla="*/ 0 h 2039530"/>
                  <a:gd name="connsiteX3" fmla="*/ 2051536 w 2735381"/>
                  <a:gd name="connsiteY3" fmla="*/ 0 h 2039530"/>
                  <a:gd name="connsiteX4" fmla="*/ 2735381 w 2735381"/>
                  <a:gd name="connsiteY4" fmla="*/ 0 h 2039530"/>
                  <a:gd name="connsiteX5" fmla="*/ 2735381 w 2735381"/>
                  <a:gd name="connsiteY5" fmla="*/ 700239 h 2039530"/>
                  <a:gd name="connsiteX6" fmla="*/ 2735381 w 2735381"/>
                  <a:gd name="connsiteY6" fmla="*/ 1339291 h 2039530"/>
                  <a:gd name="connsiteX7" fmla="*/ 2735381 w 2735381"/>
                  <a:gd name="connsiteY7" fmla="*/ 2039530 h 2039530"/>
                  <a:gd name="connsiteX8" fmla="*/ 2051536 w 2735381"/>
                  <a:gd name="connsiteY8" fmla="*/ 2039530 h 2039530"/>
                  <a:gd name="connsiteX9" fmla="*/ 1340337 w 2735381"/>
                  <a:gd name="connsiteY9" fmla="*/ 2039530 h 2039530"/>
                  <a:gd name="connsiteX10" fmla="*/ 738553 w 2735381"/>
                  <a:gd name="connsiteY10" fmla="*/ 2039530 h 2039530"/>
                  <a:gd name="connsiteX11" fmla="*/ 0 w 2735381"/>
                  <a:gd name="connsiteY11" fmla="*/ 2039530 h 2039530"/>
                  <a:gd name="connsiteX12" fmla="*/ 0 w 2735381"/>
                  <a:gd name="connsiteY12" fmla="*/ 1380082 h 2039530"/>
                  <a:gd name="connsiteX13" fmla="*/ 0 w 2735381"/>
                  <a:gd name="connsiteY13" fmla="*/ 659448 h 2039530"/>
                  <a:gd name="connsiteX14" fmla="*/ 0 w 2735381"/>
                  <a:gd name="connsiteY14" fmla="*/ 0 h 203953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</a:cxnLst>
                <a:rect l="l" t="t" r="r" b="b"/>
                <a:pathLst>
                  <a:path w="2735381" h="2039530" fill="none" extrusionOk="0">
                    <a:moveTo>
                      <a:pt x="0" y="0"/>
                    </a:moveTo>
                    <a:cubicBezTo>
                      <a:pt x="336618" y="183"/>
                      <a:pt x="559423" y="-28154"/>
                      <a:pt x="738553" y="0"/>
                    </a:cubicBezTo>
                    <a:cubicBezTo>
                      <a:pt x="917683" y="28154"/>
                      <a:pt x="1232039" y="21933"/>
                      <a:pt x="1449752" y="0"/>
                    </a:cubicBezTo>
                    <a:cubicBezTo>
                      <a:pt x="1667465" y="-21933"/>
                      <a:pt x="1769610" y="-26041"/>
                      <a:pt x="2051536" y="0"/>
                    </a:cubicBezTo>
                    <a:cubicBezTo>
                      <a:pt x="2333462" y="26041"/>
                      <a:pt x="2429993" y="-5260"/>
                      <a:pt x="2735381" y="0"/>
                    </a:cubicBezTo>
                    <a:cubicBezTo>
                      <a:pt x="2723424" y="250508"/>
                      <a:pt x="2719230" y="409033"/>
                      <a:pt x="2735381" y="700239"/>
                    </a:cubicBezTo>
                    <a:cubicBezTo>
                      <a:pt x="2751532" y="991445"/>
                      <a:pt x="2740997" y="1136699"/>
                      <a:pt x="2735381" y="1339291"/>
                    </a:cubicBezTo>
                    <a:cubicBezTo>
                      <a:pt x="2729765" y="1541883"/>
                      <a:pt x="2736947" y="1862595"/>
                      <a:pt x="2735381" y="2039530"/>
                    </a:cubicBezTo>
                    <a:cubicBezTo>
                      <a:pt x="2459459" y="2047772"/>
                      <a:pt x="2345833" y="2027925"/>
                      <a:pt x="2051536" y="2039530"/>
                    </a:cubicBezTo>
                    <a:cubicBezTo>
                      <a:pt x="1757240" y="2051135"/>
                      <a:pt x="1514280" y="2029164"/>
                      <a:pt x="1340337" y="2039530"/>
                    </a:cubicBezTo>
                    <a:cubicBezTo>
                      <a:pt x="1166394" y="2049896"/>
                      <a:pt x="910479" y="2050811"/>
                      <a:pt x="738553" y="2039530"/>
                    </a:cubicBezTo>
                    <a:cubicBezTo>
                      <a:pt x="566627" y="2028249"/>
                      <a:pt x="360188" y="2015304"/>
                      <a:pt x="0" y="2039530"/>
                    </a:cubicBezTo>
                    <a:cubicBezTo>
                      <a:pt x="11435" y="1776555"/>
                      <a:pt x="-9153" y="1535606"/>
                      <a:pt x="0" y="1380082"/>
                    </a:cubicBezTo>
                    <a:cubicBezTo>
                      <a:pt x="9153" y="1224558"/>
                      <a:pt x="-3591" y="937709"/>
                      <a:pt x="0" y="659448"/>
                    </a:cubicBezTo>
                    <a:cubicBezTo>
                      <a:pt x="3591" y="381187"/>
                      <a:pt x="-25926" y="290836"/>
                      <a:pt x="0" y="0"/>
                    </a:cubicBezTo>
                    <a:close/>
                  </a:path>
                  <a:path w="2735381" h="2039530" stroke="0" extrusionOk="0">
                    <a:moveTo>
                      <a:pt x="0" y="0"/>
                    </a:moveTo>
                    <a:cubicBezTo>
                      <a:pt x="172399" y="-19884"/>
                      <a:pt x="404059" y="5842"/>
                      <a:pt x="601784" y="0"/>
                    </a:cubicBezTo>
                    <a:cubicBezTo>
                      <a:pt x="799509" y="-5842"/>
                      <a:pt x="1168618" y="35277"/>
                      <a:pt x="1312983" y="0"/>
                    </a:cubicBezTo>
                    <a:cubicBezTo>
                      <a:pt x="1457348" y="-35277"/>
                      <a:pt x="1823690" y="-13150"/>
                      <a:pt x="1996828" y="0"/>
                    </a:cubicBezTo>
                    <a:cubicBezTo>
                      <a:pt x="2169966" y="13150"/>
                      <a:pt x="2408459" y="26053"/>
                      <a:pt x="2735381" y="0"/>
                    </a:cubicBezTo>
                    <a:cubicBezTo>
                      <a:pt x="2762364" y="313659"/>
                      <a:pt x="2747239" y="383040"/>
                      <a:pt x="2735381" y="639053"/>
                    </a:cubicBezTo>
                    <a:cubicBezTo>
                      <a:pt x="2723523" y="895066"/>
                      <a:pt x="2762731" y="1050273"/>
                      <a:pt x="2735381" y="1257710"/>
                    </a:cubicBezTo>
                    <a:cubicBezTo>
                      <a:pt x="2708031" y="1465147"/>
                      <a:pt x="2739517" y="1649696"/>
                      <a:pt x="2735381" y="2039530"/>
                    </a:cubicBezTo>
                    <a:cubicBezTo>
                      <a:pt x="2511777" y="2064621"/>
                      <a:pt x="2403724" y="2057342"/>
                      <a:pt x="2133597" y="2039530"/>
                    </a:cubicBezTo>
                    <a:cubicBezTo>
                      <a:pt x="1863470" y="2021718"/>
                      <a:pt x="1722661" y="2040561"/>
                      <a:pt x="1477106" y="2039530"/>
                    </a:cubicBezTo>
                    <a:cubicBezTo>
                      <a:pt x="1231551" y="2038499"/>
                      <a:pt x="1012323" y="2072780"/>
                      <a:pt x="738553" y="2039530"/>
                    </a:cubicBezTo>
                    <a:cubicBezTo>
                      <a:pt x="464783" y="2006280"/>
                      <a:pt x="333362" y="2051484"/>
                      <a:pt x="0" y="2039530"/>
                    </a:cubicBezTo>
                    <a:cubicBezTo>
                      <a:pt x="19755" y="1738837"/>
                      <a:pt x="-31150" y="1574128"/>
                      <a:pt x="0" y="1359687"/>
                    </a:cubicBezTo>
                    <a:cubicBezTo>
                      <a:pt x="31150" y="1145246"/>
                      <a:pt x="-16015" y="1001379"/>
                      <a:pt x="0" y="720634"/>
                    </a:cubicBezTo>
                    <a:cubicBezTo>
                      <a:pt x="16015" y="439889"/>
                      <a:pt x="-4205" y="283627"/>
                      <a:pt x="0" y="0"/>
                    </a:cubicBezTo>
                    <a:close/>
                  </a:path>
                </a:pathLst>
              </a:custGeom>
              <a:solidFill>
                <a:srgbClr val="FFF6D9"/>
              </a:solidFill>
              <a:ln w="38100">
                <a:solidFill>
                  <a:srgbClr val="F13238"/>
                </a:solidFill>
                <a:extLst>
                  <a:ext uri="{C807C97D-BFC1-408E-A445-0C87EB9F89A2}">
                    <ask:lineSketchStyleProps xmlns:ask="http://schemas.microsoft.com/office/drawing/2018/sketchyshapes" sd="1994745491">
                      <a:prstGeom prst="rect">
                        <a:avLst/>
                      </a:prstGeom>
                      <ask:type>
                        <ask:lineSketchFreehand/>
                      </ask:type>
                    </ask:lineSketchStyleProps>
                  </a:ext>
                </a:extLst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1" anchor="ctr"/>
              <a:lstStyle/>
              <a:p>
                <a:pPr algn="ctr"/>
                <a:endParaRPr lang="he-IL" dirty="0"/>
              </a:p>
            </p:txBody>
          </p:sp>
          <p:sp>
            <p:nvSpPr>
              <p:cNvPr id="34" name="מלבן 33">
                <a:extLst>
                  <a:ext uri="{FF2B5EF4-FFF2-40B4-BE49-F238E27FC236}">
                    <a16:creationId xmlns:a16="http://schemas.microsoft.com/office/drawing/2014/main" id="{BF88E494-5BB9-4E73-A669-A962AA1847A1}"/>
                  </a:ext>
                </a:extLst>
              </p:cNvPr>
              <p:cNvSpPr/>
              <p:nvPr/>
            </p:nvSpPr>
            <p:spPr>
              <a:xfrm>
                <a:off x="1611085" y="3039291"/>
                <a:ext cx="3178629" cy="2299064"/>
              </a:xfrm>
              <a:custGeom>
                <a:avLst/>
                <a:gdLst>
                  <a:gd name="connsiteX0" fmla="*/ 0 w 2521247"/>
                  <a:gd name="connsiteY0" fmla="*/ 0 h 1843960"/>
                  <a:gd name="connsiteX1" fmla="*/ 680737 w 2521247"/>
                  <a:gd name="connsiteY1" fmla="*/ 0 h 1843960"/>
                  <a:gd name="connsiteX2" fmla="*/ 1336261 w 2521247"/>
                  <a:gd name="connsiteY2" fmla="*/ 0 h 1843960"/>
                  <a:gd name="connsiteX3" fmla="*/ 1890935 w 2521247"/>
                  <a:gd name="connsiteY3" fmla="*/ 0 h 1843960"/>
                  <a:gd name="connsiteX4" fmla="*/ 2521247 w 2521247"/>
                  <a:gd name="connsiteY4" fmla="*/ 0 h 1843960"/>
                  <a:gd name="connsiteX5" fmla="*/ 2521247 w 2521247"/>
                  <a:gd name="connsiteY5" fmla="*/ 633093 h 1843960"/>
                  <a:gd name="connsiteX6" fmla="*/ 2521247 w 2521247"/>
                  <a:gd name="connsiteY6" fmla="*/ 1210867 h 1843960"/>
                  <a:gd name="connsiteX7" fmla="*/ 2521247 w 2521247"/>
                  <a:gd name="connsiteY7" fmla="*/ 1843960 h 1843960"/>
                  <a:gd name="connsiteX8" fmla="*/ 1890935 w 2521247"/>
                  <a:gd name="connsiteY8" fmla="*/ 1843960 h 1843960"/>
                  <a:gd name="connsiteX9" fmla="*/ 1235411 w 2521247"/>
                  <a:gd name="connsiteY9" fmla="*/ 1843960 h 1843960"/>
                  <a:gd name="connsiteX10" fmla="*/ 680737 w 2521247"/>
                  <a:gd name="connsiteY10" fmla="*/ 1843960 h 1843960"/>
                  <a:gd name="connsiteX11" fmla="*/ 0 w 2521247"/>
                  <a:gd name="connsiteY11" fmla="*/ 1843960 h 1843960"/>
                  <a:gd name="connsiteX12" fmla="*/ 0 w 2521247"/>
                  <a:gd name="connsiteY12" fmla="*/ 1247746 h 1843960"/>
                  <a:gd name="connsiteX13" fmla="*/ 0 w 2521247"/>
                  <a:gd name="connsiteY13" fmla="*/ 596214 h 1843960"/>
                  <a:gd name="connsiteX14" fmla="*/ 0 w 2521247"/>
                  <a:gd name="connsiteY14" fmla="*/ 0 h 184396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</a:cxnLst>
                <a:rect l="l" t="t" r="r" b="b"/>
                <a:pathLst>
                  <a:path w="2521247" h="1843960" fill="none" extrusionOk="0">
                    <a:moveTo>
                      <a:pt x="0" y="0"/>
                    </a:moveTo>
                    <a:cubicBezTo>
                      <a:pt x="259168" y="-13955"/>
                      <a:pt x="513654" y="13305"/>
                      <a:pt x="680737" y="0"/>
                    </a:cubicBezTo>
                    <a:cubicBezTo>
                      <a:pt x="847820" y="-13305"/>
                      <a:pt x="1095903" y="25175"/>
                      <a:pt x="1336261" y="0"/>
                    </a:cubicBezTo>
                    <a:cubicBezTo>
                      <a:pt x="1576619" y="-25175"/>
                      <a:pt x="1636810" y="-1409"/>
                      <a:pt x="1890935" y="0"/>
                    </a:cubicBezTo>
                    <a:cubicBezTo>
                      <a:pt x="2145060" y="1409"/>
                      <a:pt x="2272839" y="-13235"/>
                      <a:pt x="2521247" y="0"/>
                    </a:cubicBezTo>
                    <a:cubicBezTo>
                      <a:pt x="2532581" y="135831"/>
                      <a:pt x="2537451" y="323330"/>
                      <a:pt x="2521247" y="633093"/>
                    </a:cubicBezTo>
                    <a:cubicBezTo>
                      <a:pt x="2505043" y="942856"/>
                      <a:pt x="2511570" y="1022491"/>
                      <a:pt x="2521247" y="1210867"/>
                    </a:cubicBezTo>
                    <a:cubicBezTo>
                      <a:pt x="2530924" y="1399243"/>
                      <a:pt x="2517694" y="1551267"/>
                      <a:pt x="2521247" y="1843960"/>
                    </a:cubicBezTo>
                    <a:cubicBezTo>
                      <a:pt x="2329854" y="1875134"/>
                      <a:pt x="2065425" y="1821429"/>
                      <a:pt x="1890935" y="1843960"/>
                    </a:cubicBezTo>
                    <a:cubicBezTo>
                      <a:pt x="1716445" y="1866491"/>
                      <a:pt x="1547851" y="1824810"/>
                      <a:pt x="1235411" y="1843960"/>
                    </a:cubicBezTo>
                    <a:cubicBezTo>
                      <a:pt x="922971" y="1863110"/>
                      <a:pt x="952047" y="1835484"/>
                      <a:pt x="680737" y="1843960"/>
                    </a:cubicBezTo>
                    <a:cubicBezTo>
                      <a:pt x="409427" y="1852436"/>
                      <a:pt x="261642" y="1846554"/>
                      <a:pt x="0" y="1843960"/>
                    </a:cubicBezTo>
                    <a:cubicBezTo>
                      <a:pt x="11211" y="1630701"/>
                      <a:pt x="-6596" y="1504711"/>
                      <a:pt x="0" y="1247746"/>
                    </a:cubicBezTo>
                    <a:cubicBezTo>
                      <a:pt x="6596" y="990781"/>
                      <a:pt x="-11862" y="757231"/>
                      <a:pt x="0" y="596214"/>
                    </a:cubicBezTo>
                    <a:cubicBezTo>
                      <a:pt x="11862" y="435197"/>
                      <a:pt x="-4653" y="185053"/>
                      <a:pt x="0" y="0"/>
                    </a:cubicBezTo>
                    <a:close/>
                  </a:path>
                  <a:path w="2521247" h="1843960" stroke="0" extrusionOk="0">
                    <a:moveTo>
                      <a:pt x="0" y="0"/>
                    </a:moveTo>
                    <a:cubicBezTo>
                      <a:pt x="147655" y="-23211"/>
                      <a:pt x="438959" y="12221"/>
                      <a:pt x="554674" y="0"/>
                    </a:cubicBezTo>
                    <a:cubicBezTo>
                      <a:pt x="670389" y="-12221"/>
                      <a:pt x="1070835" y="-9021"/>
                      <a:pt x="1210199" y="0"/>
                    </a:cubicBezTo>
                    <a:cubicBezTo>
                      <a:pt x="1349563" y="9021"/>
                      <a:pt x="1628713" y="3121"/>
                      <a:pt x="1840510" y="0"/>
                    </a:cubicBezTo>
                    <a:cubicBezTo>
                      <a:pt x="2052307" y="-3121"/>
                      <a:pt x="2196216" y="-23654"/>
                      <a:pt x="2521247" y="0"/>
                    </a:cubicBezTo>
                    <a:cubicBezTo>
                      <a:pt x="2501642" y="126488"/>
                      <a:pt x="2547635" y="337814"/>
                      <a:pt x="2521247" y="577774"/>
                    </a:cubicBezTo>
                    <a:cubicBezTo>
                      <a:pt x="2494859" y="817734"/>
                      <a:pt x="2540494" y="867175"/>
                      <a:pt x="2521247" y="1137109"/>
                    </a:cubicBezTo>
                    <a:cubicBezTo>
                      <a:pt x="2502000" y="1407044"/>
                      <a:pt x="2490612" y="1547365"/>
                      <a:pt x="2521247" y="1843960"/>
                    </a:cubicBezTo>
                    <a:cubicBezTo>
                      <a:pt x="2376116" y="1821859"/>
                      <a:pt x="2175461" y="1867916"/>
                      <a:pt x="1966573" y="1843960"/>
                    </a:cubicBezTo>
                    <a:cubicBezTo>
                      <a:pt x="1757685" y="1820004"/>
                      <a:pt x="1624263" y="1848057"/>
                      <a:pt x="1361473" y="1843960"/>
                    </a:cubicBezTo>
                    <a:cubicBezTo>
                      <a:pt x="1098683" y="1839863"/>
                      <a:pt x="824030" y="1877313"/>
                      <a:pt x="680737" y="1843960"/>
                    </a:cubicBezTo>
                    <a:cubicBezTo>
                      <a:pt x="537444" y="1810607"/>
                      <a:pt x="235585" y="1849374"/>
                      <a:pt x="0" y="1843960"/>
                    </a:cubicBezTo>
                    <a:cubicBezTo>
                      <a:pt x="7410" y="1688653"/>
                      <a:pt x="-20404" y="1524658"/>
                      <a:pt x="0" y="1229307"/>
                    </a:cubicBezTo>
                    <a:cubicBezTo>
                      <a:pt x="20404" y="933956"/>
                      <a:pt x="-19198" y="834656"/>
                      <a:pt x="0" y="651533"/>
                    </a:cubicBezTo>
                    <a:cubicBezTo>
                      <a:pt x="19198" y="468410"/>
                      <a:pt x="18298" y="158567"/>
                      <a:pt x="0" y="0"/>
                    </a:cubicBezTo>
                    <a:close/>
                  </a:path>
                </a:pathLst>
              </a:custGeom>
              <a:solidFill>
                <a:srgbClr val="FFF6D9"/>
              </a:solidFill>
              <a:ln w="38100">
                <a:solidFill>
                  <a:srgbClr val="FFBF27"/>
                </a:solidFill>
                <a:extLst>
                  <a:ext uri="{C807C97D-BFC1-408E-A445-0C87EB9F89A2}">
                    <ask:lineSketchStyleProps xmlns:ask="http://schemas.microsoft.com/office/drawing/2018/sketchyshapes" sd="1994745491">
                      <a:prstGeom prst="rect">
                        <a:avLst/>
                      </a:prstGeom>
                      <ask:type>
                        <ask:lineSketchFreehand/>
                      </ask:type>
                    </ask:lineSketchStyleProps>
                  </a:ext>
                </a:extLst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1" anchor="ctr"/>
              <a:lstStyle/>
              <a:p>
                <a:pPr algn="ctr"/>
                <a:endParaRPr lang="he-IL" dirty="0"/>
              </a:p>
            </p:txBody>
          </p:sp>
          <p:pic>
            <p:nvPicPr>
              <p:cNvPr id="35" name="תמונה 34">
                <a:extLst>
                  <a:ext uri="{FF2B5EF4-FFF2-40B4-BE49-F238E27FC236}">
                    <a16:creationId xmlns:a16="http://schemas.microsoft.com/office/drawing/2014/main" id="{9A42202A-8EDF-4A81-B35E-F4EB1526F68F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2"/>
              <a:srcRect l="6055" r="16570" b="23060"/>
              <a:stretch/>
            </p:blipFill>
            <p:spPr>
              <a:xfrm>
                <a:off x="1349828" y="3588697"/>
                <a:ext cx="1698172" cy="1871578"/>
              </a:xfrm>
              <a:prstGeom prst="rect">
                <a:avLst/>
              </a:prstGeom>
              <a:effectLst>
                <a:outerShdw blurRad="76200" dir="18900000" sy="23000" kx="-1200000" algn="bl" rotWithShape="0">
                  <a:prstClr val="black">
                    <a:alpha val="20000"/>
                  </a:prstClr>
                </a:outerShdw>
              </a:effectLst>
            </p:spPr>
          </p:pic>
        </p:grpSp>
        <p:sp>
          <p:nvSpPr>
            <p:cNvPr id="30" name="תיבת טקסט 29">
              <a:extLst>
                <a:ext uri="{FF2B5EF4-FFF2-40B4-BE49-F238E27FC236}">
                  <a16:creationId xmlns:a16="http://schemas.microsoft.com/office/drawing/2014/main" id="{1B73C455-F329-469B-9C13-C2AF5E9537EA}"/>
                </a:ext>
              </a:extLst>
            </p:cNvPr>
            <p:cNvSpPr txBox="1"/>
            <p:nvPr/>
          </p:nvSpPr>
          <p:spPr>
            <a:xfrm>
              <a:off x="339634" y="4450080"/>
              <a:ext cx="2512422" cy="181588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r"/>
              <a:r>
                <a:rPr lang="he-IL" sz="1600" b="1" i="0" dirty="0">
                  <a:solidFill>
                    <a:srgbClr val="141414"/>
                  </a:solidFill>
                  <a:effectLst/>
                  <a:latin typeface="Sn_chedva" panose="02000503000000000000" pitchFamily="50" charset="-79"/>
                  <a:cs typeface="Sn_chedva" panose="02000503000000000000" pitchFamily="50" charset="-79"/>
                </a:rPr>
                <a:t>תשמח ותודה על כל רגע בהווה</a:t>
              </a:r>
              <a:br>
                <a:rPr lang="he-IL" sz="1600" b="1" i="0" dirty="0">
                  <a:solidFill>
                    <a:srgbClr val="141414"/>
                  </a:solidFill>
                  <a:effectLst/>
                  <a:latin typeface="Sn_chedva" panose="02000503000000000000" pitchFamily="50" charset="-79"/>
                  <a:cs typeface="Sn_chedva" panose="02000503000000000000" pitchFamily="50" charset="-79"/>
                </a:rPr>
              </a:br>
              <a:r>
                <a:rPr lang="he-IL" sz="1600" b="1" i="0" dirty="0">
                  <a:solidFill>
                    <a:srgbClr val="141414"/>
                  </a:solidFill>
                  <a:effectLst/>
                  <a:latin typeface="Sn_chedva" panose="02000503000000000000" pitchFamily="50" charset="-79"/>
                  <a:cs typeface="Sn_chedva" panose="02000503000000000000" pitchFamily="50" charset="-79"/>
                </a:rPr>
                <a:t>בראותך ניסים ונפלאות הבורא</a:t>
              </a:r>
              <a:br>
                <a:rPr lang="he-IL" sz="1600" b="1" i="0" dirty="0">
                  <a:solidFill>
                    <a:srgbClr val="141414"/>
                  </a:solidFill>
                  <a:effectLst/>
                  <a:latin typeface="Sn_chedva" panose="02000503000000000000" pitchFamily="50" charset="-79"/>
                  <a:cs typeface="Sn_chedva" panose="02000503000000000000" pitchFamily="50" charset="-79"/>
                </a:rPr>
              </a:br>
              <a:r>
                <a:rPr lang="he-IL" sz="1600" b="1" i="0" dirty="0">
                  <a:solidFill>
                    <a:srgbClr val="141414"/>
                  </a:solidFill>
                  <a:effectLst/>
                  <a:latin typeface="Sn_chedva" panose="02000503000000000000" pitchFamily="50" charset="-79"/>
                  <a:cs typeface="Sn_chedva" panose="02000503000000000000" pitchFamily="50" charset="-79"/>
                </a:rPr>
                <a:t>למשפחת           היקרה!</a:t>
              </a:r>
              <a:br>
                <a:rPr lang="he-IL" sz="1600" b="1" i="0" dirty="0">
                  <a:solidFill>
                    <a:srgbClr val="141414"/>
                  </a:solidFill>
                  <a:effectLst/>
                  <a:latin typeface="Sn_chedva" panose="02000503000000000000" pitchFamily="50" charset="-79"/>
                  <a:cs typeface="Sn_chedva" panose="02000503000000000000" pitchFamily="50" charset="-79"/>
                </a:rPr>
              </a:br>
              <a:r>
                <a:rPr lang="he-IL" sz="1600" b="1" i="0" dirty="0">
                  <a:solidFill>
                    <a:srgbClr val="141414"/>
                  </a:solidFill>
                  <a:effectLst/>
                  <a:latin typeface="Sn_chedva" panose="02000503000000000000" pitchFamily="50" charset="-79"/>
                  <a:cs typeface="Sn_chedva" panose="02000503000000000000" pitchFamily="50" charset="-79"/>
                </a:rPr>
                <a:t>שנזכה תמיד להלל ולהודות</a:t>
              </a:r>
              <a:br>
                <a:rPr lang="he-IL" sz="1600" b="1" i="0" dirty="0">
                  <a:solidFill>
                    <a:srgbClr val="141414"/>
                  </a:solidFill>
                  <a:effectLst/>
                  <a:latin typeface="Sn_chedva" panose="02000503000000000000" pitchFamily="50" charset="-79"/>
                  <a:cs typeface="Sn_chedva" panose="02000503000000000000" pitchFamily="50" charset="-79"/>
                </a:rPr>
              </a:br>
              <a:r>
                <a:rPr lang="he-IL" sz="1600" b="1" i="0" dirty="0">
                  <a:solidFill>
                    <a:srgbClr val="141414"/>
                  </a:solidFill>
                  <a:effectLst/>
                  <a:latin typeface="Sn_chedva" panose="02000503000000000000" pitchFamily="50" charset="-79"/>
                  <a:cs typeface="Sn_chedva" panose="02000503000000000000" pitchFamily="50" charset="-79"/>
                </a:rPr>
                <a:t>על כל החסדים והטובות!</a:t>
              </a:r>
              <a:br>
                <a:rPr lang="he-IL" sz="1600" b="1" i="0" dirty="0">
                  <a:solidFill>
                    <a:srgbClr val="141414"/>
                  </a:solidFill>
                  <a:effectLst/>
                  <a:latin typeface="Sn_chedva" panose="02000503000000000000" pitchFamily="50" charset="-79"/>
                  <a:cs typeface="Sn_chedva" panose="02000503000000000000" pitchFamily="50" charset="-79"/>
                </a:rPr>
              </a:br>
              <a:r>
                <a:rPr lang="he-IL" sz="1600" b="1" i="0" dirty="0">
                  <a:solidFill>
                    <a:srgbClr val="141414"/>
                  </a:solidFill>
                  <a:effectLst/>
                  <a:latin typeface="Sn_chedva" panose="02000503000000000000" pitchFamily="50" charset="-79"/>
                  <a:cs typeface="Sn_chedva" panose="02000503000000000000" pitchFamily="50" charset="-79"/>
                </a:rPr>
                <a:t>בברכת פורים שמח</a:t>
              </a:r>
              <a:br>
                <a:rPr lang="he-IL" sz="1600" b="1" i="0" dirty="0">
                  <a:solidFill>
                    <a:srgbClr val="141414"/>
                  </a:solidFill>
                  <a:effectLst/>
                  <a:latin typeface="Sn_chedva" panose="02000503000000000000" pitchFamily="50" charset="-79"/>
                  <a:cs typeface="Sn_chedva" panose="02000503000000000000" pitchFamily="50" charset="-79"/>
                </a:rPr>
              </a:br>
              <a:r>
                <a:rPr lang="he-IL" sz="1600" b="1" i="0" dirty="0">
                  <a:solidFill>
                    <a:srgbClr val="141414"/>
                  </a:solidFill>
                  <a:effectLst/>
                  <a:latin typeface="Sn_chedva" panose="02000503000000000000" pitchFamily="50" charset="-79"/>
                  <a:cs typeface="Sn_chedva" panose="02000503000000000000" pitchFamily="50" charset="-79"/>
                </a:rPr>
                <a:t>משפחת</a:t>
              </a:r>
              <a:endParaRPr lang="he-IL" sz="1600" b="1" dirty="0">
                <a:latin typeface="Sn_chedva" panose="02000503000000000000" pitchFamily="50" charset="-79"/>
                <a:cs typeface="Sn_chedva" panose="02000503000000000000" pitchFamily="50" charset="-79"/>
              </a:endParaRPr>
            </a:p>
          </p:txBody>
        </p:sp>
        <p:cxnSp>
          <p:nvCxnSpPr>
            <p:cNvPr id="31" name="מחבר ישר 30">
              <a:extLst>
                <a:ext uri="{FF2B5EF4-FFF2-40B4-BE49-F238E27FC236}">
                  <a16:creationId xmlns:a16="http://schemas.microsoft.com/office/drawing/2014/main" id="{56FBDB8A-3249-487F-9ADA-E0D915F542DB}"/>
                </a:ext>
              </a:extLst>
            </p:cNvPr>
            <p:cNvCxnSpPr>
              <a:cxnSpLocks/>
            </p:cNvCxnSpPr>
            <p:nvPr/>
          </p:nvCxnSpPr>
          <p:spPr>
            <a:xfrm>
              <a:off x="1693817" y="5166193"/>
              <a:ext cx="535577" cy="0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מחבר ישר 31">
              <a:extLst>
                <a:ext uri="{FF2B5EF4-FFF2-40B4-BE49-F238E27FC236}">
                  <a16:creationId xmlns:a16="http://schemas.microsoft.com/office/drawing/2014/main" id="{809D4C73-8B0F-46E8-A256-5FE4A20934B9}"/>
                </a:ext>
              </a:extLst>
            </p:cNvPr>
            <p:cNvCxnSpPr>
              <a:cxnSpLocks/>
            </p:cNvCxnSpPr>
            <p:nvPr/>
          </p:nvCxnSpPr>
          <p:spPr>
            <a:xfrm>
              <a:off x="1619794" y="6120786"/>
              <a:ext cx="622662" cy="0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6" name="קבוצה 35">
            <a:extLst>
              <a:ext uri="{FF2B5EF4-FFF2-40B4-BE49-F238E27FC236}">
                <a16:creationId xmlns:a16="http://schemas.microsoft.com/office/drawing/2014/main" id="{FAEC40BC-9C3E-4552-A427-2407D9CF5FC3}"/>
              </a:ext>
            </a:extLst>
          </p:cNvPr>
          <p:cNvGrpSpPr/>
          <p:nvPr/>
        </p:nvGrpSpPr>
        <p:grpSpPr>
          <a:xfrm>
            <a:off x="226423" y="95793"/>
            <a:ext cx="2838994" cy="2046516"/>
            <a:chOff x="226423" y="4362993"/>
            <a:chExt cx="2838994" cy="2046516"/>
          </a:xfrm>
        </p:grpSpPr>
        <p:grpSp>
          <p:nvGrpSpPr>
            <p:cNvPr id="37" name="קבוצה 36">
              <a:extLst>
                <a:ext uri="{FF2B5EF4-FFF2-40B4-BE49-F238E27FC236}">
                  <a16:creationId xmlns:a16="http://schemas.microsoft.com/office/drawing/2014/main" id="{0B7998E8-B6C3-47B7-898B-CF9E53F0848F}"/>
                </a:ext>
              </a:extLst>
            </p:cNvPr>
            <p:cNvGrpSpPr/>
            <p:nvPr/>
          </p:nvGrpSpPr>
          <p:grpSpPr>
            <a:xfrm>
              <a:off x="226423" y="4362993"/>
              <a:ext cx="2838994" cy="2046516"/>
              <a:chOff x="1349828" y="2908662"/>
              <a:chExt cx="3579224" cy="2551613"/>
            </a:xfrm>
          </p:grpSpPr>
          <p:sp>
            <p:nvSpPr>
              <p:cNvPr id="41" name="מלבן 40">
                <a:extLst>
                  <a:ext uri="{FF2B5EF4-FFF2-40B4-BE49-F238E27FC236}">
                    <a16:creationId xmlns:a16="http://schemas.microsoft.com/office/drawing/2014/main" id="{6C3AA7D4-BFB9-4190-B557-2A3BF055AC60}"/>
                  </a:ext>
                </a:extLst>
              </p:cNvPr>
              <p:cNvSpPr/>
              <p:nvPr/>
            </p:nvSpPr>
            <p:spPr>
              <a:xfrm>
                <a:off x="1480457" y="2908662"/>
                <a:ext cx="3448595" cy="2542903"/>
              </a:xfrm>
              <a:custGeom>
                <a:avLst/>
                <a:gdLst>
                  <a:gd name="connsiteX0" fmla="*/ 0 w 2735381"/>
                  <a:gd name="connsiteY0" fmla="*/ 0 h 2039530"/>
                  <a:gd name="connsiteX1" fmla="*/ 738553 w 2735381"/>
                  <a:gd name="connsiteY1" fmla="*/ 0 h 2039530"/>
                  <a:gd name="connsiteX2" fmla="*/ 1449752 w 2735381"/>
                  <a:gd name="connsiteY2" fmla="*/ 0 h 2039530"/>
                  <a:gd name="connsiteX3" fmla="*/ 2051536 w 2735381"/>
                  <a:gd name="connsiteY3" fmla="*/ 0 h 2039530"/>
                  <a:gd name="connsiteX4" fmla="*/ 2735381 w 2735381"/>
                  <a:gd name="connsiteY4" fmla="*/ 0 h 2039530"/>
                  <a:gd name="connsiteX5" fmla="*/ 2735381 w 2735381"/>
                  <a:gd name="connsiteY5" fmla="*/ 700239 h 2039530"/>
                  <a:gd name="connsiteX6" fmla="*/ 2735381 w 2735381"/>
                  <a:gd name="connsiteY6" fmla="*/ 1339291 h 2039530"/>
                  <a:gd name="connsiteX7" fmla="*/ 2735381 w 2735381"/>
                  <a:gd name="connsiteY7" fmla="*/ 2039530 h 2039530"/>
                  <a:gd name="connsiteX8" fmla="*/ 2051536 w 2735381"/>
                  <a:gd name="connsiteY8" fmla="*/ 2039530 h 2039530"/>
                  <a:gd name="connsiteX9" fmla="*/ 1340337 w 2735381"/>
                  <a:gd name="connsiteY9" fmla="*/ 2039530 h 2039530"/>
                  <a:gd name="connsiteX10" fmla="*/ 738553 w 2735381"/>
                  <a:gd name="connsiteY10" fmla="*/ 2039530 h 2039530"/>
                  <a:gd name="connsiteX11" fmla="*/ 0 w 2735381"/>
                  <a:gd name="connsiteY11" fmla="*/ 2039530 h 2039530"/>
                  <a:gd name="connsiteX12" fmla="*/ 0 w 2735381"/>
                  <a:gd name="connsiteY12" fmla="*/ 1380082 h 2039530"/>
                  <a:gd name="connsiteX13" fmla="*/ 0 w 2735381"/>
                  <a:gd name="connsiteY13" fmla="*/ 659448 h 2039530"/>
                  <a:gd name="connsiteX14" fmla="*/ 0 w 2735381"/>
                  <a:gd name="connsiteY14" fmla="*/ 0 h 203953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</a:cxnLst>
                <a:rect l="l" t="t" r="r" b="b"/>
                <a:pathLst>
                  <a:path w="2735381" h="2039530" fill="none" extrusionOk="0">
                    <a:moveTo>
                      <a:pt x="0" y="0"/>
                    </a:moveTo>
                    <a:cubicBezTo>
                      <a:pt x="336618" y="183"/>
                      <a:pt x="559423" y="-28154"/>
                      <a:pt x="738553" y="0"/>
                    </a:cubicBezTo>
                    <a:cubicBezTo>
                      <a:pt x="917683" y="28154"/>
                      <a:pt x="1232039" y="21933"/>
                      <a:pt x="1449752" y="0"/>
                    </a:cubicBezTo>
                    <a:cubicBezTo>
                      <a:pt x="1667465" y="-21933"/>
                      <a:pt x="1769610" y="-26041"/>
                      <a:pt x="2051536" y="0"/>
                    </a:cubicBezTo>
                    <a:cubicBezTo>
                      <a:pt x="2333462" y="26041"/>
                      <a:pt x="2429993" y="-5260"/>
                      <a:pt x="2735381" y="0"/>
                    </a:cubicBezTo>
                    <a:cubicBezTo>
                      <a:pt x="2723424" y="250508"/>
                      <a:pt x="2719230" y="409033"/>
                      <a:pt x="2735381" y="700239"/>
                    </a:cubicBezTo>
                    <a:cubicBezTo>
                      <a:pt x="2751532" y="991445"/>
                      <a:pt x="2740997" y="1136699"/>
                      <a:pt x="2735381" y="1339291"/>
                    </a:cubicBezTo>
                    <a:cubicBezTo>
                      <a:pt x="2729765" y="1541883"/>
                      <a:pt x="2736947" y="1862595"/>
                      <a:pt x="2735381" y="2039530"/>
                    </a:cubicBezTo>
                    <a:cubicBezTo>
                      <a:pt x="2459459" y="2047772"/>
                      <a:pt x="2345833" y="2027925"/>
                      <a:pt x="2051536" y="2039530"/>
                    </a:cubicBezTo>
                    <a:cubicBezTo>
                      <a:pt x="1757240" y="2051135"/>
                      <a:pt x="1514280" y="2029164"/>
                      <a:pt x="1340337" y="2039530"/>
                    </a:cubicBezTo>
                    <a:cubicBezTo>
                      <a:pt x="1166394" y="2049896"/>
                      <a:pt x="910479" y="2050811"/>
                      <a:pt x="738553" y="2039530"/>
                    </a:cubicBezTo>
                    <a:cubicBezTo>
                      <a:pt x="566627" y="2028249"/>
                      <a:pt x="360188" y="2015304"/>
                      <a:pt x="0" y="2039530"/>
                    </a:cubicBezTo>
                    <a:cubicBezTo>
                      <a:pt x="11435" y="1776555"/>
                      <a:pt x="-9153" y="1535606"/>
                      <a:pt x="0" y="1380082"/>
                    </a:cubicBezTo>
                    <a:cubicBezTo>
                      <a:pt x="9153" y="1224558"/>
                      <a:pt x="-3591" y="937709"/>
                      <a:pt x="0" y="659448"/>
                    </a:cubicBezTo>
                    <a:cubicBezTo>
                      <a:pt x="3591" y="381187"/>
                      <a:pt x="-25926" y="290836"/>
                      <a:pt x="0" y="0"/>
                    </a:cubicBezTo>
                    <a:close/>
                  </a:path>
                  <a:path w="2735381" h="2039530" stroke="0" extrusionOk="0">
                    <a:moveTo>
                      <a:pt x="0" y="0"/>
                    </a:moveTo>
                    <a:cubicBezTo>
                      <a:pt x="172399" y="-19884"/>
                      <a:pt x="404059" y="5842"/>
                      <a:pt x="601784" y="0"/>
                    </a:cubicBezTo>
                    <a:cubicBezTo>
                      <a:pt x="799509" y="-5842"/>
                      <a:pt x="1168618" y="35277"/>
                      <a:pt x="1312983" y="0"/>
                    </a:cubicBezTo>
                    <a:cubicBezTo>
                      <a:pt x="1457348" y="-35277"/>
                      <a:pt x="1823690" y="-13150"/>
                      <a:pt x="1996828" y="0"/>
                    </a:cubicBezTo>
                    <a:cubicBezTo>
                      <a:pt x="2169966" y="13150"/>
                      <a:pt x="2408459" y="26053"/>
                      <a:pt x="2735381" y="0"/>
                    </a:cubicBezTo>
                    <a:cubicBezTo>
                      <a:pt x="2762364" y="313659"/>
                      <a:pt x="2747239" y="383040"/>
                      <a:pt x="2735381" y="639053"/>
                    </a:cubicBezTo>
                    <a:cubicBezTo>
                      <a:pt x="2723523" y="895066"/>
                      <a:pt x="2762731" y="1050273"/>
                      <a:pt x="2735381" y="1257710"/>
                    </a:cubicBezTo>
                    <a:cubicBezTo>
                      <a:pt x="2708031" y="1465147"/>
                      <a:pt x="2739517" y="1649696"/>
                      <a:pt x="2735381" y="2039530"/>
                    </a:cubicBezTo>
                    <a:cubicBezTo>
                      <a:pt x="2511777" y="2064621"/>
                      <a:pt x="2403724" y="2057342"/>
                      <a:pt x="2133597" y="2039530"/>
                    </a:cubicBezTo>
                    <a:cubicBezTo>
                      <a:pt x="1863470" y="2021718"/>
                      <a:pt x="1722661" y="2040561"/>
                      <a:pt x="1477106" y="2039530"/>
                    </a:cubicBezTo>
                    <a:cubicBezTo>
                      <a:pt x="1231551" y="2038499"/>
                      <a:pt x="1012323" y="2072780"/>
                      <a:pt x="738553" y="2039530"/>
                    </a:cubicBezTo>
                    <a:cubicBezTo>
                      <a:pt x="464783" y="2006280"/>
                      <a:pt x="333362" y="2051484"/>
                      <a:pt x="0" y="2039530"/>
                    </a:cubicBezTo>
                    <a:cubicBezTo>
                      <a:pt x="19755" y="1738837"/>
                      <a:pt x="-31150" y="1574128"/>
                      <a:pt x="0" y="1359687"/>
                    </a:cubicBezTo>
                    <a:cubicBezTo>
                      <a:pt x="31150" y="1145246"/>
                      <a:pt x="-16015" y="1001379"/>
                      <a:pt x="0" y="720634"/>
                    </a:cubicBezTo>
                    <a:cubicBezTo>
                      <a:pt x="16015" y="439889"/>
                      <a:pt x="-4205" y="283627"/>
                      <a:pt x="0" y="0"/>
                    </a:cubicBezTo>
                    <a:close/>
                  </a:path>
                </a:pathLst>
              </a:custGeom>
              <a:solidFill>
                <a:srgbClr val="FFF6D9"/>
              </a:solidFill>
              <a:ln w="38100">
                <a:solidFill>
                  <a:srgbClr val="F13238"/>
                </a:solidFill>
                <a:extLst>
                  <a:ext uri="{C807C97D-BFC1-408E-A445-0C87EB9F89A2}">
                    <ask:lineSketchStyleProps xmlns:ask="http://schemas.microsoft.com/office/drawing/2018/sketchyshapes" sd="1994745491">
                      <a:prstGeom prst="rect">
                        <a:avLst/>
                      </a:prstGeom>
                      <ask:type>
                        <ask:lineSketchFreehand/>
                      </ask:type>
                    </ask:lineSketchStyleProps>
                  </a:ext>
                </a:extLst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1" anchor="ctr"/>
              <a:lstStyle/>
              <a:p>
                <a:pPr algn="ctr" rtl="1"/>
                <a:endParaRPr lang="he-IL" dirty="0"/>
              </a:p>
            </p:txBody>
          </p:sp>
          <p:sp>
            <p:nvSpPr>
              <p:cNvPr id="42" name="מלבן 41">
                <a:extLst>
                  <a:ext uri="{FF2B5EF4-FFF2-40B4-BE49-F238E27FC236}">
                    <a16:creationId xmlns:a16="http://schemas.microsoft.com/office/drawing/2014/main" id="{C81F1034-82F1-480E-AE0F-BF10C65FC12D}"/>
                  </a:ext>
                </a:extLst>
              </p:cNvPr>
              <p:cNvSpPr/>
              <p:nvPr/>
            </p:nvSpPr>
            <p:spPr>
              <a:xfrm>
                <a:off x="1611085" y="3039291"/>
                <a:ext cx="3178629" cy="2299064"/>
              </a:xfrm>
              <a:custGeom>
                <a:avLst/>
                <a:gdLst>
                  <a:gd name="connsiteX0" fmla="*/ 0 w 2521247"/>
                  <a:gd name="connsiteY0" fmla="*/ 0 h 1843960"/>
                  <a:gd name="connsiteX1" fmla="*/ 680737 w 2521247"/>
                  <a:gd name="connsiteY1" fmla="*/ 0 h 1843960"/>
                  <a:gd name="connsiteX2" fmla="*/ 1336261 w 2521247"/>
                  <a:gd name="connsiteY2" fmla="*/ 0 h 1843960"/>
                  <a:gd name="connsiteX3" fmla="*/ 1890935 w 2521247"/>
                  <a:gd name="connsiteY3" fmla="*/ 0 h 1843960"/>
                  <a:gd name="connsiteX4" fmla="*/ 2521247 w 2521247"/>
                  <a:gd name="connsiteY4" fmla="*/ 0 h 1843960"/>
                  <a:gd name="connsiteX5" fmla="*/ 2521247 w 2521247"/>
                  <a:gd name="connsiteY5" fmla="*/ 633093 h 1843960"/>
                  <a:gd name="connsiteX6" fmla="*/ 2521247 w 2521247"/>
                  <a:gd name="connsiteY6" fmla="*/ 1210867 h 1843960"/>
                  <a:gd name="connsiteX7" fmla="*/ 2521247 w 2521247"/>
                  <a:gd name="connsiteY7" fmla="*/ 1843960 h 1843960"/>
                  <a:gd name="connsiteX8" fmla="*/ 1890935 w 2521247"/>
                  <a:gd name="connsiteY8" fmla="*/ 1843960 h 1843960"/>
                  <a:gd name="connsiteX9" fmla="*/ 1235411 w 2521247"/>
                  <a:gd name="connsiteY9" fmla="*/ 1843960 h 1843960"/>
                  <a:gd name="connsiteX10" fmla="*/ 680737 w 2521247"/>
                  <a:gd name="connsiteY10" fmla="*/ 1843960 h 1843960"/>
                  <a:gd name="connsiteX11" fmla="*/ 0 w 2521247"/>
                  <a:gd name="connsiteY11" fmla="*/ 1843960 h 1843960"/>
                  <a:gd name="connsiteX12" fmla="*/ 0 w 2521247"/>
                  <a:gd name="connsiteY12" fmla="*/ 1247746 h 1843960"/>
                  <a:gd name="connsiteX13" fmla="*/ 0 w 2521247"/>
                  <a:gd name="connsiteY13" fmla="*/ 596214 h 1843960"/>
                  <a:gd name="connsiteX14" fmla="*/ 0 w 2521247"/>
                  <a:gd name="connsiteY14" fmla="*/ 0 h 184396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</a:cxnLst>
                <a:rect l="l" t="t" r="r" b="b"/>
                <a:pathLst>
                  <a:path w="2521247" h="1843960" fill="none" extrusionOk="0">
                    <a:moveTo>
                      <a:pt x="0" y="0"/>
                    </a:moveTo>
                    <a:cubicBezTo>
                      <a:pt x="259168" y="-13955"/>
                      <a:pt x="513654" y="13305"/>
                      <a:pt x="680737" y="0"/>
                    </a:cubicBezTo>
                    <a:cubicBezTo>
                      <a:pt x="847820" y="-13305"/>
                      <a:pt x="1095903" y="25175"/>
                      <a:pt x="1336261" y="0"/>
                    </a:cubicBezTo>
                    <a:cubicBezTo>
                      <a:pt x="1576619" y="-25175"/>
                      <a:pt x="1636810" y="-1409"/>
                      <a:pt x="1890935" y="0"/>
                    </a:cubicBezTo>
                    <a:cubicBezTo>
                      <a:pt x="2145060" y="1409"/>
                      <a:pt x="2272839" y="-13235"/>
                      <a:pt x="2521247" y="0"/>
                    </a:cubicBezTo>
                    <a:cubicBezTo>
                      <a:pt x="2532581" y="135831"/>
                      <a:pt x="2537451" y="323330"/>
                      <a:pt x="2521247" y="633093"/>
                    </a:cubicBezTo>
                    <a:cubicBezTo>
                      <a:pt x="2505043" y="942856"/>
                      <a:pt x="2511570" y="1022491"/>
                      <a:pt x="2521247" y="1210867"/>
                    </a:cubicBezTo>
                    <a:cubicBezTo>
                      <a:pt x="2530924" y="1399243"/>
                      <a:pt x="2517694" y="1551267"/>
                      <a:pt x="2521247" y="1843960"/>
                    </a:cubicBezTo>
                    <a:cubicBezTo>
                      <a:pt x="2329854" y="1875134"/>
                      <a:pt x="2065425" y="1821429"/>
                      <a:pt x="1890935" y="1843960"/>
                    </a:cubicBezTo>
                    <a:cubicBezTo>
                      <a:pt x="1716445" y="1866491"/>
                      <a:pt x="1547851" y="1824810"/>
                      <a:pt x="1235411" y="1843960"/>
                    </a:cubicBezTo>
                    <a:cubicBezTo>
                      <a:pt x="922971" y="1863110"/>
                      <a:pt x="952047" y="1835484"/>
                      <a:pt x="680737" y="1843960"/>
                    </a:cubicBezTo>
                    <a:cubicBezTo>
                      <a:pt x="409427" y="1852436"/>
                      <a:pt x="261642" y="1846554"/>
                      <a:pt x="0" y="1843960"/>
                    </a:cubicBezTo>
                    <a:cubicBezTo>
                      <a:pt x="11211" y="1630701"/>
                      <a:pt x="-6596" y="1504711"/>
                      <a:pt x="0" y="1247746"/>
                    </a:cubicBezTo>
                    <a:cubicBezTo>
                      <a:pt x="6596" y="990781"/>
                      <a:pt x="-11862" y="757231"/>
                      <a:pt x="0" y="596214"/>
                    </a:cubicBezTo>
                    <a:cubicBezTo>
                      <a:pt x="11862" y="435197"/>
                      <a:pt x="-4653" y="185053"/>
                      <a:pt x="0" y="0"/>
                    </a:cubicBezTo>
                    <a:close/>
                  </a:path>
                  <a:path w="2521247" h="1843960" stroke="0" extrusionOk="0">
                    <a:moveTo>
                      <a:pt x="0" y="0"/>
                    </a:moveTo>
                    <a:cubicBezTo>
                      <a:pt x="147655" y="-23211"/>
                      <a:pt x="438959" y="12221"/>
                      <a:pt x="554674" y="0"/>
                    </a:cubicBezTo>
                    <a:cubicBezTo>
                      <a:pt x="670389" y="-12221"/>
                      <a:pt x="1070835" y="-9021"/>
                      <a:pt x="1210199" y="0"/>
                    </a:cubicBezTo>
                    <a:cubicBezTo>
                      <a:pt x="1349563" y="9021"/>
                      <a:pt x="1628713" y="3121"/>
                      <a:pt x="1840510" y="0"/>
                    </a:cubicBezTo>
                    <a:cubicBezTo>
                      <a:pt x="2052307" y="-3121"/>
                      <a:pt x="2196216" y="-23654"/>
                      <a:pt x="2521247" y="0"/>
                    </a:cubicBezTo>
                    <a:cubicBezTo>
                      <a:pt x="2501642" y="126488"/>
                      <a:pt x="2547635" y="337814"/>
                      <a:pt x="2521247" y="577774"/>
                    </a:cubicBezTo>
                    <a:cubicBezTo>
                      <a:pt x="2494859" y="817734"/>
                      <a:pt x="2540494" y="867175"/>
                      <a:pt x="2521247" y="1137109"/>
                    </a:cubicBezTo>
                    <a:cubicBezTo>
                      <a:pt x="2502000" y="1407044"/>
                      <a:pt x="2490612" y="1547365"/>
                      <a:pt x="2521247" y="1843960"/>
                    </a:cubicBezTo>
                    <a:cubicBezTo>
                      <a:pt x="2376116" y="1821859"/>
                      <a:pt x="2175461" y="1867916"/>
                      <a:pt x="1966573" y="1843960"/>
                    </a:cubicBezTo>
                    <a:cubicBezTo>
                      <a:pt x="1757685" y="1820004"/>
                      <a:pt x="1624263" y="1848057"/>
                      <a:pt x="1361473" y="1843960"/>
                    </a:cubicBezTo>
                    <a:cubicBezTo>
                      <a:pt x="1098683" y="1839863"/>
                      <a:pt x="824030" y="1877313"/>
                      <a:pt x="680737" y="1843960"/>
                    </a:cubicBezTo>
                    <a:cubicBezTo>
                      <a:pt x="537444" y="1810607"/>
                      <a:pt x="235585" y="1849374"/>
                      <a:pt x="0" y="1843960"/>
                    </a:cubicBezTo>
                    <a:cubicBezTo>
                      <a:pt x="7410" y="1688653"/>
                      <a:pt x="-20404" y="1524658"/>
                      <a:pt x="0" y="1229307"/>
                    </a:cubicBezTo>
                    <a:cubicBezTo>
                      <a:pt x="20404" y="933956"/>
                      <a:pt x="-19198" y="834656"/>
                      <a:pt x="0" y="651533"/>
                    </a:cubicBezTo>
                    <a:cubicBezTo>
                      <a:pt x="19198" y="468410"/>
                      <a:pt x="18298" y="158567"/>
                      <a:pt x="0" y="0"/>
                    </a:cubicBezTo>
                    <a:close/>
                  </a:path>
                </a:pathLst>
              </a:custGeom>
              <a:solidFill>
                <a:srgbClr val="FFF6D9"/>
              </a:solidFill>
              <a:ln w="38100">
                <a:solidFill>
                  <a:srgbClr val="FFBF27"/>
                </a:solidFill>
                <a:extLst>
                  <a:ext uri="{C807C97D-BFC1-408E-A445-0C87EB9F89A2}">
                    <ask:lineSketchStyleProps xmlns:ask="http://schemas.microsoft.com/office/drawing/2018/sketchyshapes" sd="1994745491">
                      <a:prstGeom prst="rect">
                        <a:avLst/>
                      </a:prstGeom>
                      <ask:type>
                        <ask:lineSketchFreehand/>
                      </ask:type>
                    </ask:lineSketchStyleProps>
                  </a:ext>
                </a:extLst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1" anchor="ctr"/>
              <a:lstStyle/>
              <a:p>
                <a:pPr algn="ctr" rtl="1"/>
                <a:endParaRPr lang="he-IL" dirty="0"/>
              </a:p>
            </p:txBody>
          </p:sp>
          <p:pic>
            <p:nvPicPr>
              <p:cNvPr id="43" name="תמונה 42">
                <a:extLst>
                  <a:ext uri="{FF2B5EF4-FFF2-40B4-BE49-F238E27FC236}">
                    <a16:creationId xmlns:a16="http://schemas.microsoft.com/office/drawing/2014/main" id="{000C1357-B17A-471C-9520-4877D90EC031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2"/>
              <a:srcRect l="6055" r="16570" b="23060"/>
              <a:stretch/>
            </p:blipFill>
            <p:spPr>
              <a:xfrm>
                <a:off x="1349828" y="3588697"/>
                <a:ext cx="1698172" cy="1871578"/>
              </a:xfrm>
              <a:prstGeom prst="rect">
                <a:avLst/>
              </a:prstGeom>
              <a:effectLst>
                <a:outerShdw blurRad="76200" dir="18900000" sy="23000" kx="-1200000" algn="bl" rotWithShape="0">
                  <a:prstClr val="black">
                    <a:alpha val="20000"/>
                  </a:prstClr>
                </a:outerShdw>
              </a:effectLst>
            </p:spPr>
          </p:pic>
        </p:grpSp>
        <p:sp>
          <p:nvSpPr>
            <p:cNvPr id="38" name="תיבת טקסט 37">
              <a:extLst>
                <a:ext uri="{FF2B5EF4-FFF2-40B4-BE49-F238E27FC236}">
                  <a16:creationId xmlns:a16="http://schemas.microsoft.com/office/drawing/2014/main" id="{8370BA94-9D25-4DC5-9D2F-CB3B7327DC31}"/>
                </a:ext>
              </a:extLst>
            </p:cNvPr>
            <p:cNvSpPr txBox="1"/>
            <p:nvPr/>
          </p:nvSpPr>
          <p:spPr>
            <a:xfrm>
              <a:off x="339634" y="4450080"/>
              <a:ext cx="2512422" cy="181588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r" rtl="1"/>
              <a:r>
                <a:rPr lang="he-IL" sz="1600" b="1" i="0" dirty="0">
                  <a:solidFill>
                    <a:srgbClr val="141414"/>
                  </a:solidFill>
                  <a:effectLst/>
                  <a:latin typeface="Sn_chedva" panose="02000503000000000000" pitchFamily="50" charset="-79"/>
                  <a:cs typeface="Sn_chedva" panose="02000503000000000000" pitchFamily="50" charset="-79"/>
                </a:rPr>
                <a:t>תשמח ותודה על כל רגע בהווה</a:t>
              </a:r>
              <a:br>
                <a:rPr lang="he-IL" sz="1600" b="1" i="0" dirty="0">
                  <a:solidFill>
                    <a:srgbClr val="141414"/>
                  </a:solidFill>
                  <a:effectLst/>
                  <a:latin typeface="Sn_chedva" panose="02000503000000000000" pitchFamily="50" charset="-79"/>
                  <a:cs typeface="Sn_chedva" panose="02000503000000000000" pitchFamily="50" charset="-79"/>
                </a:rPr>
              </a:br>
              <a:r>
                <a:rPr lang="he-IL" sz="1600" b="1" i="0" dirty="0">
                  <a:solidFill>
                    <a:srgbClr val="141414"/>
                  </a:solidFill>
                  <a:effectLst/>
                  <a:latin typeface="Sn_chedva" panose="02000503000000000000" pitchFamily="50" charset="-79"/>
                  <a:cs typeface="Sn_chedva" panose="02000503000000000000" pitchFamily="50" charset="-79"/>
                </a:rPr>
                <a:t>בראותך ניסים ונפלאות הבורא</a:t>
              </a:r>
              <a:br>
                <a:rPr lang="he-IL" sz="1600" b="1" i="0" dirty="0">
                  <a:solidFill>
                    <a:srgbClr val="141414"/>
                  </a:solidFill>
                  <a:effectLst/>
                  <a:latin typeface="Sn_chedva" panose="02000503000000000000" pitchFamily="50" charset="-79"/>
                  <a:cs typeface="Sn_chedva" panose="02000503000000000000" pitchFamily="50" charset="-79"/>
                </a:rPr>
              </a:br>
              <a:r>
                <a:rPr lang="he-IL" sz="1600" b="1" i="0" dirty="0">
                  <a:solidFill>
                    <a:srgbClr val="141414"/>
                  </a:solidFill>
                  <a:effectLst/>
                  <a:latin typeface="Sn_chedva" panose="02000503000000000000" pitchFamily="50" charset="-79"/>
                  <a:cs typeface="Sn_chedva" panose="02000503000000000000" pitchFamily="50" charset="-79"/>
                </a:rPr>
                <a:t>למשפחת           היקרה!</a:t>
              </a:r>
              <a:br>
                <a:rPr lang="he-IL" sz="1600" b="1" i="0" dirty="0">
                  <a:solidFill>
                    <a:srgbClr val="141414"/>
                  </a:solidFill>
                  <a:effectLst/>
                  <a:latin typeface="Sn_chedva" panose="02000503000000000000" pitchFamily="50" charset="-79"/>
                  <a:cs typeface="Sn_chedva" panose="02000503000000000000" pitchFamily="50" charset="-79"/>
                </a:rPr>
              </a:br>
              <a:r>
                <a:rPr lang="he-IL" sz="1600" b="1" i="0" dirty="0">
                  <a:solidFill>
                    <a:srgbClr val="141414"/>
                  </a:solidFill>
                  <a:effectLst/>
                  <a:latin typeface="Sn_chedva" panose="02000503000000000000" pitchFamily="50" charset="-79"/>
                  <a:cs typeface="Sn_chedva" panose="02000503000000000000" pitchFamily="50" charset="-79"/>
                </a:rPr>
                <a:t>שנזכה תמיד להלל ולהודות</a:t>
              </a:r>
              <a:br>
                <a:rPr lang="he-IL" sz="1600" b="1" i="0" dirty="0">
                  <a:solidFill>
                    <a:srgbClr val="141414"/>
                  </a:solidFill>
                  <a:effectLst/>
                  <a:latin typeface="Sn_chedva" panose="02000503000000000000" pitchFamily="50" charset="-79"/>
                  <a:cs typeface="Sn_chedva" panose="02000503000000000000" pitchFamily="50" charset="-79"/>
                </a:rPr>
              </a:br>
              <a:r>
                <a:rPr lang="he-IL" sz="1600" b="1" i="0" dirty="0">
                  <a:solidFill>
                    <a:srgbClr val="141414"/>
                  </a:solidFill>
                  <a:effectLst/>
                  <a:latin typeface="Sn_chedva" panose="02000503000000000000" pitchFamily="50" charset="-79"/>
                  <a:cs typeface="Sn_chedva" panose="02000503000000000000" pitchFamily="50" charset="-79"/>
                </a:rPr>
                <a:t>על כל החסדים והטובות!</a:t>
              </a:r>
              <a:br>
                <a:rPr lang="he-IL" sz="1600" b="1" i="0" dirty="0">
                  <a:solidFill>
                    <a:srgbClr val="141414"/>
                  </a:solidFill>
                  <a:effectLst/>
                  <a:latin typeface="Sn_chedva" panose="02000503000000000000" pitchFamily="50" charset="-79"/>
                  <a:cs typeface="Sn_chedva" panose="02000503000000000000" pitchFamily="50" charset="-79"/>
                </a:rPr>
              </a:br>
              <a:r>
                <a:rPr lang="he-IL" sz="1600" b="1" i="0" dirty="0">
                  <a:solidFill>
                    <a:srgbClr val="141414"/>
                  </a:solidFill>
                  <a:effectLst/>
                  <a:latin typeface="Sn_chedva" panose="02000503000000000000" pitchFamily="50" charset="-79"/>
                  <a:cs typeface="Sn_chedva" panose="02000503000000000000" pitchFamily="50" charset="-79"/>
                </a:rPr>
                <a:t>בברכת פורים שמח</a:t>
              </a:r>
              <a:br>
                <a:rPr lang="he-IL" sz="1600" b="1" i="0" dirty="0">
                  <a:solidFill>
                    <a:srgbClr val="141414"/>
                  </a:solidFill>
                  <a:effectLst/>
                  <a:latin typeface="Sn_chedva" panose="02000503000000000000" pitchFamily="50" charset="-79"/>
                  <a:cs typeface="Sn_chedva" panose="02000503000000000000" pitchFamily="50" charset="-79"/>
                </a:rPr>
              </a:br>
              <a:r>
                <a:rPr lang="he-IL" sz="1600" b="1" i="0" dirty="0">
                  <a:solidFill>
                    <a:srgbClr val="141414"/>
                  </a:solidFill>
                  <a:effectLst/>
                  <a:latin typeface="Sn_chedva" panose="02000503000000000000" pitchFamily="50" charset="-79"/>
                  <a:cs typeface="Sn_chedva" panose="02000503000000000000" pitchFamily="50" charset="-79"/>
                </a:rPr>
                <a:t>משפחת</a:t>
              </a:r>
              <a:endParaRPr lang="he-IL" sz="1600" b="1" dirty="0">
                <a:latin typeface="Sn_chedva" panose="02000503000000000000" pitchFamily="50" charset="-79"/>
                <a:cs typeface="Sn_chedva" panose="02000503000000000000" pitchFamily="50" charset="-79"/>
              </a:endParaRPr>
            </a:p>
          </p:txBody>
        </p:sp>
        <p:cxnSp>
          <p:nvCxnSpPr>
            <p:cNvPr id="39" name="מחבר ישר 38">
              <a:extLst>
                <a:ext uri="{FF2B5EF4-FFF2-40B4-BE49-F238E27FC236}">
                  <a16:creationId xmlns:a16="http://schemas.microsoft.com/office/drawing/2014/main" id="{3F24EDF1-418A-4BF1-B146-81C62FB0056F}"/>
                </a:ext>
              </a:extLst>
            </p:cNvPr>
            <p:cNvCxnSpPr>
              <a:cxnSpLocks/>
            </p:cNvCxnSpPr>
            <p:nvPr/>
          </p:nvCxnSpPr>
          <p:spPr>
            <a:xfrm>
              <a:off x="1693817" y="5166193"/>
              <a:ext cx="535577" cy="0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מחבר ישר 39">
              <a:extLst>
                <a:ext uri="{FF2B5EF4-FFF2-40B4-BE49-F238E27FC236}">
                  <a16:creationId xmlns:a16="http://schemas.microsoft.com/office/drawing/2014/main" id="{02D0C417-BDED-473D-9D54-397A5F8B286D}"/>
                </a:ext>
              </a:extLst>
            </p:cNvPr>
            <p:cNvCxnSpPr>
              <a:cxnSpLocks/>
            </p:cNvCxnSpPr>
            <p:nvPr/>
          </p:nvCxnSpPr>
          <p:spPr>
            <a:xfrm>
              <a:off x="1619794" y="6120786"/>
              <a:ext cx="622662" cy="0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4" name="קבוצה 43">
            <a:extLst>
              <a:ext uri="{FF2B5EF4-FFF2-40B4-BE49-F238E27FC236}">
                <a16:creationId xmlns:a16="http://schemas.microsoft.com/office/drawing/2014/main" id="{21E4DB82-5CAB-4EC0-B01F-A6B6811E6881}"/>
              </a:ext>
            </a:extLst>
          </p:cNvPr>
          <p:cNvGrpSpPr/>
          <p:nvPr/>
        </p:nvGrpSpPr>
        <p:grpSpPr>
          <a:xfrm>
            <a:off x="3117669" y="4415245"/>
            <a:ext cx="2838994" cy="2046516"/>
            <a:chOff x="226423" y="4362993"/>
            <a:chExt cx="2838994" cy="2046516"/>
          </a:xfrm>
        </p:grpSpPr>
        <p:grpSp>
          <p:nvGrpSpPr>
            <p:cNvPr id="45" name="קבוצה 44">
              <a:extLst>
                <a:ext uri="{FF2B5EF4-FFF2-40B4-BE49-F238E27FC236}">
                  <a16:creationId xmlns:a16="http://schemas.microsoft.com/office/drawing/2014/main" id="{77934BC9-19CD-4439-A256-BA6939A314C9}"/>
                </a:ext>
              </a:extLst>
            </p:cNvPr>
            <p:cNvGrpSpPr/>
            <p:nvPr/>
          </p:nvGrpSpPr>
          <p:grpSpPr>
            <a:xfrm>
              <a:off x="226423" y="4362993"/>
              <a:ext cx="2838994" cy="2046516"/>
              <a:chOff x="1349828" y="2908662"/>
              <a:chExt cx="3579224" cy="2551613"/>
            </a:xfrm>
          </p:grpSpPr>
          <p:sp>
            <p:nvSpPr>
              <p:cNvPr id="49" name="מלבן 48">
                <a:extLst>
                  <a:ext uri="{FF2B5EF4-FFF2-40B4-BE49-F238E27FC236}">
                    <a16:creationId xmlns:a16="http://schemas.microsoft.com/office/drawing/2014/main" id="{DBF8B434-975F-4B0C-83D8-A5604652C851}"/>
                  </a:ext>
                </a:extLst>
              </p:cNvPr>
              <p:cNvSpPr/>
              <p:nvPr/>
            </p:nvSpPr>
            <p:spPr>
              <a:xfrm>
                <a:off x="1480457" y="2908662"/>
                <a:ext cx="3448595" cy="2542903"/>
              </a:xfrm>
              <a:custGeom>
                <a:avLst/>
                <a:gdLst>
                  <a:gd name="connsiteX0" fmla="*/ 0 w 2735381"/>
                  <a:gd name="connsiteY0" fmla="*/ 0 h 2039530"/>
                  <a:gd name="connsiteX1" fmla="*/ 738553 w 2735381"/>
                  <a:gd name="connsiteY1" fmla="*/ 0 h 2039530"/>
                  <a:gd name="connsiteX2" fmla="*/ 1449752 w 2735381"/>
                  <a:gd name="connsiteY2" fmla="*/ 0 h 2039530"/>
                  <a:gd name="connsiteX3" fmla="*/ 2051536 w 2735381"/>
                  <a:gd name="connsiteY3" fmla="*/ 0 h 2039530"/>
                  <a:gd name="connsiteX4" fmla="*/ 2735381 w 2735381"/>
                  <a:gd name="connsiteY4" fmla="*/ 0 h 2039530"/>
                  <a:gd name="connsiteX5" fmla="*/ 2735381 w 2735381"/>
                  <a:gd name="connsiteY5" fmla="*/ 700239 h 2039530"/>
                  <a:gd name="connsiteX6" fmla="*/ 2735381 w 2735381"/>
                  <a:gd name="connsiteY6" fmla="*/ 1339291 h 2039530"/>
                  <a:gd name="connsiteX7" fmla="*/ 2735381 w 2735381"/>
                  <a:gd name="connsiteY7" fmla="*/ 2039530 h 2039530"/>
                  <a:gd name="connsiteX8" fmla="*/ 2051536 w 2735381"/>
                  <a:gd name="connsiteY8" fmla="*/ 2039530 h 2039530"/>
                  <a:gd name="connsiteX9" fmla="*/ 1340337 w 2735381"/>
                  <a:gd name="connsiteY9" fmla="*/ 2039530 h 2039530"/>
                  <a:gd name="connsiteX10" fmla="*/ 738553 w 2735381"/>
                  <a:gd name="connsiteY10" fmla="*/ 2039530 h 2039530"/>
                  <a:gd name="connsiteX11" fmla="*/ 0 w 2735381"/>
                  <a:gd name="connsiteY11" fmla="*/ 2039530 h 2039530"/>
                  <a:gd name="connsiteX12" fmla="*/ 0 w 2735381"/>
                  <a:gd name="connsiteY12" fmla="*/ 1380082 h 2039530"/>
                  <a:gd name="connsiteX13" fmla="*/ 0 w 2735381"/>
                  <a:gd name="connsiteY13" fmla="*/ 659448 h 2039530"/>
                  <a:gd name="connsiteX14" fmla="*/ 0 w 2735381"/>
                  <a:gd name="connsiteY14" fmla="*/ 0 h 203953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</a:cxnLst>
                <a:rect l="l" t="t" r="r" b="b"/>
                <a:pathLst>
                  <a:path w="2735381" h="2039530" fill="none" extrusionOk="0">
                    <a:moveTo>
                      <a:pt x="0" y="0"/>
                    </a:moveTo>
                    <a:cubicBezTo>
                      <a:pt x="336618" y="183"/>
                      <a:pt x="559423" y="-28154"/>
                      <a:pt x="738553" y="0"/>
                    </a:cubicBezTo>
                    <a:cubicBezTo>
                      <a:pt x="917683" y="28154"/>
                      <a:pt x="1232039" y="21933"/>
                      <a:pt x="1449752" y="0"/>
                    </a:cubicBezTo>
                    <a:cubicBezTo>
                      <a:pt x="1667465" y="-21933"/>
                      <a:pt x="1769610" y="-26041"/>
                      <a:pt x="2051536" y="0"/>
                    </a:cubicBezTo>
                    <a:cubicBezTo>
                      <a:pt x="2333462" y="26041"/>
                      <a:pt x="2429993" y="-5260"/>
                      <a:pt x="2735381" y="0"/>
                    </a:cubicBezTo>
                    <a:cubicBezTo>
                      <a:pt x="2723424" y="250508"/>
                      <a:pt x="2719230" y="409033"/>
                      <a:pt x="2735381" y="700239"/>
                    </a:cubicBezTo>
                    <a:cubicBezTo>
                      <a:pt x="2751532" y="991445"/>
                      <a:pt x="2740997" y="1136699"/>
                      <a:pt x="2735381" y="1339291"/>
                    </a:cubicBezTo>
                    <a:cubicBezTo>
                      <a:pt x="2729765" y="1541883"/>
                      <a:pt x="2736947" y="1862595"/>
                      <a:pt x="2735381" y="2039530"/>
                    </a:cubicBezTo>
                    <a:cubicBezTo>
                      <a:pt x="2459459" y="2047772"/>
                      <a:pt x="2345833" y="2027925"/>
                      <a:pt x="2051536" y="2039530"/>
                    </a:cubicBezTo>
                    <a:cubicBezTo>
                      <a:pt x="1757240" y="2051135"/>
                      <a:pt x="1514280" y="2029164"/>
                      <a:pt x="1340337" y="2039530"/>
                    </a:cubicBezTo>
                    <a:cubicBezTo>
                      <a:pt x="1166394" y="2049896"/>
                      <a:pt x="910479" y="2050811"/>
                      <a:pt x="738553" y="2039530"/>
                    </a:cubicBezTo>
                    <a:cubicBezTo>
                      <a:pt x="566627" y="2028249"/>
                      <a:pt x="360188" y="2015304"/>
                      <a:pt x="0" y="2039530"/>
                    </a:cubicBezTo>
                    <a:cubicBezTo>
                      <a:pt x="11435" y="1776555"/>
                      <a:pt x="-9153" y="1535606"/>
                      <a:pt x="0" y="1380082"/>
                    </a:cubicBezTo>
                    <a:cubicBezTo>
                      <a:pt x="9153" y="1224558"/>
                      <a:pt x="-3591" y="937709"/>
                      <a:pt x="0" y="659448"/>
                    </a:cubicBezTo>
                    <a:cubicBezTo>
                      <a:pt x="3591" y="381187"/>
                      <a:pt x="-25926" y="290836"/>
                      <a:pt x="0" y="0"/>
                    </a:cubicBezTo>
                    <a:close/>
                  </a:path>
                  <a:path w="2735381" h="2039530" stroke="0" extrusionOk="0">
                    <a:moveTo>
                      <a:pt x="0" y="0"/>
                    </a:moveTo>
                    <a:cubicBezTo>
                      <a:pt x="172399" y="-19884"/>
                      <a:pt x="404059" y="5842"/>
                      <a:pt x="601784" y="0"/>
                    </a:cubicBezTo>
                    <a:cubicBezTo>
                      <a:pt x="799509" y="-5842"/>
                      <a:pt x="1168618" y="35277"/>
                      <a:pt x="1312983" y="0"/>
                    </a:cubicBezTo>
                    <a:cubicBezTo>
                      <a:pt x="1457348" y="-35277"/>
                      <a:pt x="1823690" y="-13150"/>
                      <a:pt x="1996828" y="0"/>
                    </a:cubicBezTo>
                    <a:cubicBezTo>
                      <a:pt x="2169966" y="13150"/>
                      <a:pt x="2408459" y="26053"/>
                      <a:pt x="2735381" y="0"/>
                    </a:cubicBezTo>
                    <a:cubicBezTo>
                      <a:pt x="2762364" y="313659"/>
                      <a:pt x="2747239" y="383040"/>
                      <a:pt x="2735381" y="639053"/>
                    </a:cubicBezTo>
                    <a:cubicBezTo>
                      <a:pt x="2723523" y="895066"/>
                      <a:pt x="2762731" y="1050273"/>
                      <a:pt x="2735381" y="1257710"/>
                    </a:cubicBezTo>
                    <a:cubicBezTo>
                      <a:pt x="2708031" y="1465147"/>
                      <a:pt x="2739517" y="1649696"/>
                      <a:pt x="2735381" y="2039530"/>
                    </a:cubicBezTo>
                    <a:cubicBezTo>
                      <a:pt x="2511777" y="2064621"/>
                      <a:pt x="2403724" y="2057342"/>
                      <a:pt x="2133597" y="2039530"/>
                    </a:cubicBezTo>
                    <a:cubicBezTo>
                      <a:pt x="1863470" y="2021718"/>
                      <a:pt x="1722661" y="2040561"/>
                      <a:pt x="1477106" y="2039530"/>
                    </a:cubicBezTo>
                    <a:cubicBezTo>
                      <a:pt x="1231551" y="2038499"/>
                      <a:pt x="1012323" y="2072780"/>
                      <a:pt x="738553" y="2039530"/>
                    </a:cubicBezTo>
                    <a:cubicBezTo>
                      <a:pt x="464783" y="2006280"/>
                      <a:pt x="333362" y="2051484"/>
                      <a:pt x="0" y="2039530"/>
                    </a:cubicBezTo>
                    <a:cubicBezTo>
                      <a:pt x="19755" y="1738837"/>
                      <a:pt x="-31150" y="1574128"/>
                      <a:pt x="0" y="1359687"/>
                    </a:cubicBezTo>
                    <a:cubicBezTo>
                      <a:pt x="31150" y="1145246"/>
                      <a:pt x="-16015" y="1001379"/>
                      <a:pt x="0" y="720634"/>
                    </a:cubicBezTo>
                    <a:cubicBezTo>
                      <a:pt x="16015" y="439889"/>
                      <a:pt x="-4205" y="283627"/>
                      <a:pt x="0" y="0"/>
                    </a:cubicBezTo>
                    <a:close/>
                  </a:path>
                </a:pathLst>
              </a:custGeom>
              <a:solidFill>
                <a:srgbClr val="FFF6D9"/>
              </a:solidFill>
              <a:ln w="38100">
                <a:solidFill>
                  <a:srgbClr val="F13238"/>
                </a:solidFill>
                <a:extLst>
                  <a:ext uri="{C807C97D-BFC1-408E-A445-0C87EB9F89A2}">
                    <ask:lineSketchStyleProps xmlns:ask="http://schemas.microsoft.com/office/drawing/2018/sketchyshapes" sd="1994745491">
                      <a:prstGeom prst="rect">
                        <a:avLst/>
                      </a:prstGeom>
                      <ask:type>
                        <ask:lineSketchFreehand/>
                      </ask:type>
                    </ask:lineSketchStyleProps>
                  </a:ext>
                </a:extLst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1" anchor="ctr"/>
              <a:lstStyle/>
              <a:p>
                <a:pPr algn="ctr"/>
                <a:endParaRPr lang="he-IL" dirty="0"/>
              </a:p>
            </p:txBody>
          </p:sp>
          <p:sp>
            <p:nvSpPr>
              <p:cNvPr id="50" name="מלבן 49">
                <a:extLst>
                  <a:ext uri="{FF2B5EF4-FFF2-40B4-BE49-F238E27FC236}">
                    <a16:creationId xmlns:a16="http://schemas.microsoft.com/office/drawing/2014/main" id="{4129BB9E-08DC-4F87-B4E5-8C131F794C1A}"/>
                  </a:ext>
                </a:extLst>
              </p:cNvPr>
              <p:cNvSpPr/>
              <p:nvPr/>
            </p:nvSpPr>
            <p:spPr>
              <a:xfrm>
                <a:off x="1611085" y="3039291"/>
                <a:ext cx="3178629" cy="2299064"/>
              </a:xfrm>
              <a:custGeom>
                <a:avLst/>
                <a:gdLst>
                  <a:gd name="connsiteX0" fmla="*/ 0 w 2521247"/>
                  <a:gd name="connsiteY0" fmla="*/ 0 h 1843960"/>
                  <a:gd name="connsiteX1" fmla="*/ 680737 w 2521247"/>
                  <a:gd name="connsiteY1" fmla="*/ 0 h 1843960"/>
                  <a:gd name="connsiteX2" fmla="*/ 1336261 w 2521247"/>
                  <a:gd name="connsiteY2" fmla="*/ 0 h 1843960"/>
                  <a:gd name="connsiteX3" fmla="*/ 1890935 w 2521247"/>
                  <a:gd name="connsiteY3" fmla="*/ 0 h 1843960"/>
                  <a:gd name="connsiteX4" fmla="*/ 2521247 w 2521247"/>
                  <a:gd name="connsiteY4" fmla="*/ 0 h 1843960"/>
                  <a:gd name="connsiteX5" fmla="*/ 2521247 w 2521247"/>
                  <a:gd name="connsiteY5" fmla="*/ 633093 h 1843960"/>
                  <a:gd name="connsiteX6" fmla="*/ 2521247 w 2521247"/>
                  <a:gd name="connsiteY6" fmla="*/ 1210867 h 1843960"/>
                  <a:gd name="connsiteX7" fmla="*/ 2521247 w 2521247"/>
                  <a:gd name="connsiteY7" fmla="*/ 1843960 h 1843960"/>
                  <a:gd name="connsiteX8" fmla="*/ 1890935 w 2521247"/>
                  <a:gd name="connsiteY8" fmla="*/ 1843960 h 1843960"/>
                  <a:gd name="connsiteX9" fmla="*/ 1235411 w 2521247"/>
                  <a:gd name="connsiteY9" fmla="*/ 1843960 h 1843960"/>
                  <a:gd name="connsiteX10" fmla="*/ 680737 w 2521247"/>
                  <a:gd name="connsiteY10" fmla="*/ 1843960 h 1843960"/>
                  <a:gd name="connsiteX11" fmla="*/ 0 w 2521247"/>
                  <a:gd name="connsiteY11" fmla="*/ 1843960 h 1843960"/>
                  <a:gd name="connsiteX12" fmla="*/ 0 w 2521247"/>
                  <a:gd name="connsiteY12" fmla="*/ 1247746 h 1843960"/>
                  <a:gd name="connsiteX13" fmla="*/ 0 w 2521247"/>
                  <a:gd name="connsiteY13" fmla="*/ 596214 h 1843960"/>
                  <a:gd name="connsiteX14" fmla="*/ 0 w 2521247"/>
                  <a:gd name="connsiteY14" fmla="*/ 0 h 184396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</a:cxnLst>
                <a:rect l="l" t="t" r="r" b="b"/>
                <a:pathLst>
                  <a:path w="2521247" h="1843960" fill="none" extrusionOk="0">
                    <a:moveTo>
                      <a:pt x="0" y="0"/>
                    </a:moveTo>
                    <a:cubicBezTo>
                      <a:pt x="259168" y="-13955"/>
                      <a:pt x="513654" y="13305"/>
                      <a:pt x="680737" y="0"/>
                    </a:cubicBezTo>
                    <a:cubicBezTo>
                      <a:pt x="847820" y="-13305"/>
                      <a:pt x="1095903" y="25175"/>
                      <a:pt x="1336261" y="0"/>
                    </a:cubicBezTo>
                    <a:cubicBezTo>
                      <a:pt x="1576619" y="-25175"/>
                      <a:pt x="1636810" y="-1409"/>
                      <a:pt x="1890935" y="0"/>
                    </a:cubicBezTo>
                    <a:cubicBezTo>
                      <a:pt x="2145060" y="1409"/>
                      <a:pt x="2272839" y="-13235"/>
                      <a:pt x="2521247" y="0"/>
                    </a:cubicBezTo>
                    <a:cubicBezTo>
                      <a:pt x="2532581" y="135831"/>
                      <a:pt x="2537451" y="323330"/>
                      <a:pt x="2521247" y="633093"/>
                    </a:cubicBezTo>
                    <a:cubicBezTo>
                      <a:pt x="2505043" y="942856"/>
                      <a:pt x="2511570" y="1022491"/>
                      <a:pt x="2521247" y="1210867"/>
                    </a:cubicBezTo>
                    <a:cubicBezTo>
                      <a:pt x="2530924" y="1399243"/>
                      <a:pt x="2517694" y="1551267"/>
                      <a:pt x="2521247" y="1843960"/>
                    </a:cubicBezTo>
                    <a:cubicBezTo>
                      <a:pt x="2329854" y="1875134"/>
                      <a:pt x="2065425" y="1821429"/>
                      <a:pt x="1890935" y="1843960"/>
                    </a:cubicBezTo>
                    <a:cubicBezTo>
                      <a:pt x="1716445" y="1866491"/>
                      <a:pt x="1547851" y="1824810"/>
                      <a:pt x="1235411" y="1843960"/>
                    </a:cubicBezTo>
                    <a:cubicBezTo>
                      <a:pt x="922971" y="1863110"/>
                      <a:pt x="952047" y="1835484"/>
                      <a:pt x="680737" y="1843960"/>
                    </a:cubicBezTo>
                    <a:cubicBezTo>
                      <a:pt x="409427" y="1852436"/>
                      <a:pt x="261642" y="1846554"/>
                      <a:pt x="0" y="1843960"/>
                    </a:cubicBezTo>
                    <a:cubicBezTo>
                      <a:pt x="11211" y="1630701"/>
                      <a:pt x="-6596" y="1504711"/>
                      <a:pt x="0" y="1247746"/>
                    </a:cubicBezTo>
                    <a:cubicBezTo>
                      <a:pt x="6596" y="990781"/>
                      <a:pt x="-11862" y="757231"/>
                      <a:pt x="0" y="596214"/>
                    </a:cubicBezTo>
                    <a:cubicBezTo>
                      <a:pt x="11862" y="435197"/>
                      <a:pt x="-4653" y="185053"/>
                      <a:pt x="0" y="0"/>
                    </a:cubicBezTo>
                    <a:close/>
                  </a:path>
                  <a:path w="2521247" h="1843960" stroke="0" extrusionOk="0">
                    <a:moveTo>
                      <a:pt x="0" y="0"/>
                    </a:moveTo>
                    <a:cubicBezTo>
                      <a:pt x="147655" y="-23211"/>
                      <a:pt x="438959" y="12221"/>
                      <a:pt x="554674" y="0"/>
                    </a:cubicBezTo>
                    <a:cubicBezTo>
                      <a:pt x="670389" y="-12221"/>
                      <a:pt x="1070835" y="-9021"/>
                      <a:pt x="1210199" y="0"/>
                    </a:cubicBezTo>
                    <a:cubicBezTo>
                      <a:pt x="1349563" y="9021"/>
                      <a:pt x="1628713" y="3121"/>
                      <a:pt x="1840510" y="0"/>
                    </a:cubicBezTo>
                    <a:cubicBezTo>
                      <a:pt x="2052307" y="-3121"/>
                      <a:pt x="2196216" y="-23654"/>
                      <a:pt x="2521247" y="0"/>
                    </a:cubicBezTo>
                    <a:cubicBezTo>
                      <a:pt x="2501642" y="126488"/>
                      <a:pt x="2547635" y="337814"/>
                      <a:pt x="2521247" y="577774"/>
                    </a:cubicBezTo>
                    <a:cubicBezTo>
                      <a:pt x="2494859" y="817734"/>
                      <a:pt x="2540494" y="867175"/>
                      <a:pt x="2521247" y="1137109"/>
                    </a:cubicBezTo>
                    <a:cubicBezTo>
                      <a:pt x="2502000" y="1407044"/>
                      <a:pt x="2490612" y="1547365"/>
                      <a:pt x="2521247" y="1843960"/>
                    </a:cubicBezTo>
                    <a:cubicBezTo>
                      <a:pt x="2376116" y="1821859"/>
                      <a:pt x="2175461" y="1867916"/>
                      <a:pt x="1966573" y="1843960"/>
                    </a:cubicBezTo>
                    <a:cubicBezTo>
                      <a:pt x="1757685" y="1820004"/>
                      <a:pt x="1624263" y="1848057"/>
                      <a:pt x="1361473" y="1843960"/>
                    </a:cubicBezTo>
                    <a:cubicBezTo>
                      <a:pt x="1098683" y="1839863"/>
                      <a:pt x="824030" y="1877313"/>
                      <a:pt x="680737" y="1843960"/>
                    </a:cubicBezTo>
                    <a:cubicBezTo>
                      <a:pt x="537444" y="1810607"/>
                      <a:pt x="235585" y="1849374"/>
                      <a:pt x="0" y="1843960"/>
                    </a:cubicBezTo>
                    <a:cubicBezTo>
                      <a:pt x="7410" y="1688653"/>
                      <a:pt x="-20404" y="1524658"/>
                      <a:pt x="0" y="1229307"/>
                    </a:cubicBezTo>
                    <a:cubicBezTo>
                      <a:pt x="20404" y="933956"/>
                      <a:pt x="-19198" y="834656"/>
                      <a:pt x="0" y="651533"/>
                    </a:cubicBezTo>
                    <a:cubicBezTo>
                      <a:pt x="19198" y="468410"/>
                      <a:pt x="18298" y="158567"/>
                      <a:pt x="0" y="0"/>
                    </a:cubicBezTo>
                    <a:close/>
                  </a:path>
                </a:pathLst>
              </a:custGeom>
              <a:solidFill>
                <a:srgbClr val="FFF6D9"/>
              </a:solidFill>
              <a:ln w="38100">
                <a:solidFill>
                  <a:srgbClr val="FFBF27"/>
                </a:solidFill>
                <a:extLst>
                  <a:ext uri="{C807C97D-BFC1-408E-A445-0C87EB9F89A2}">
                    <ask:lineSketchStyleProps xmlns:ask="http://schemas.microsoft.com/office/drawing/2018/sketchyshapes" sd="1994745491">
                      <a:prstGeom prst="rect">
                        <a:avLst/>
                      </a:prstGeom>
                      <ask:type>
                        <ask:lineSketchFreehand/>
                      </ask:type>
                    </ask:lineSketchStyleProps>
                  </a:ext>
                </a:extLst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1" anchor="ctr"/>
              <a:lstStyle/>
              <a:p>
                <a:pPr algn="ctr"/>
                <a:endParaRPr lang="he-IL" dirty="0"/>
              </a:p>
            </p:txBody>
          </p:sp>
          <p:pic>
            <p:nvPicPr>
              <p:cNvPr id="51" name="תמונה 50">
                <a:extLst>
                  <a:ext uri="{FF2B5EF4-FFF2-40B4-BE49-F238E27FC236}">
                    <a16:creationId xmlns:a16="http://schemas.microsoft.com/office/drawing/2014/main" id="{19C156ED-20A4-4ADC-B543-1DCD0EEDABCE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2"/>
              <a:srcRect l="6055" r="16570" b="23060"/>
              <a:stretch/>
            </p:blipFill>
            <p:spPr>
              <a:xfrm>
                <a:off x="1349828" y="3588697"/>
                <a:ext cx="1698172" cy="1871578"/>
              </a:xfrm>
              <a:prstGeom prst="rect">
                <a:avLst/>
              </a:prstGeom>
              <a:effectLst>
                <a:outerShdw blurRad="76200" dir="18900000" sy="23000" kx="-1200000" algn="bl" rotWithShape="0">
                  <a:prstClr val="black">
                    <a:alpha val="20000"/>
                  </a:prstClr>
                </a:outerShdw>
              </a:effectLst>
            </p:spPr>
          </p:pic>
        </p:grpSp>
        <p:sp>
          <p:nvSpPr>
            <p:cNvPr id="46" name="תיבת טקסט 45">
              <a:extLst>
                <a:ext uri="{FF2B5EF4-FFF2-40B4-BE49-F238E27FC236}">
                  <a16:creationId xmlns:a16="http://schemas.microsoft.com/office/drawing/2014/main" id="{5F7DA00A-8FFF-461E-94F4-41EA0871A5C4}"/>
                </a:ext>
              </a:extLst>
            </p:cNvPr>
            <p:cNvSpPr txBox="1"/>
            <p:nvPr/>
          </p:nvSpPr>
          <p:spPr>
            <a:xfrm>
              <a:off x="339634" y="4450080"/>
              <a:ext cx="2512422" cy="181588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r"/>
              <a:r>
                <a:rPr lang="he-IL" sz="1600" b="1" i="0" dirty="0">
                  <a:solidFill>
                    <a:srgbClr val="141414"/>
                  </a:solidFill>
                  <a:effectLst/>
                  <a:latin typeface="Sn_chedva" panose="02000503000000000000" pitchFamily="50" charset="-79"/>
                  <a:cs typeface="Sn_chedva" panose="02000503000000000000" pitchFamily="50" charset="-79"/>
                </a:rPr>
                <a:t>תשמח ותודה על כל רגע בהווה</a:t>
              </a:r>
              <a:br>
                <a:rPr lang="he-IL" sz="1600" b="1" i="0" dirty="0">
                  <a:solidFill>
                    <a:srgbClr val="141414"/>
                  </a:solidFill>
                  <a:effectLst/>
                  <a:latin typeface="Sn_chedva" panose="02000503000000000000" pitchFamily="50" charset="-79"/>
                  <a:cs typeface="Sn_chedva" panose="02000503000000000000" pitchFamily="50" charset="-79"/>
                </a:rPr>
              </a:br>
              <a:r>
                <a:rPr lang="he-IL" sz="1600" b="1" i="0" dirty="0">
                  <a:solidFill>
                    <a:srgbClr val="141414"/>
                  </a:solidFill>
                  <a:effectLst/>
                  <a:latin typeface="Sn_chedva" panose="02000503000000000000" pitchFamily="50" charset="-79"/>
                  <a:cs typeface="Sn_chedva" panose="02000503000000000000" pitchFamily="50" charset="-79"/>
                </a:rPr>
                <a:t>בראותך ניסים ונפלאות הבורא</a:t>
              </a:r>
              <a:br>
                <a:rPr lang="he-IL" sz="1600" b="1" i="0" dirty="0">
                  <a:solidFill>
                    <a:srgbClr val="141414"/>
                  </a:solidFill>
                  <a:effectLst/>
                  <a:latin typeface="Sn_chedva" panose="02000503000000000000" pitchFamily="50" charset="-79"/>
                  <a:cs typeface="Sn_chedva" panose="02000503000000000000" pitchFamily="50" charset="-79"/>
                </a:rPr>
              </a:br>
              <a:r>
                <a:rPr lang="he-IL" sz="1600" b="1" i="0" dirty="0">
                  <a:solidFill>
                    <a:srgbClr val="141414"/>
                  </a:solidFill>
                  <a:effectLst/>
                  <a:latin typeface="Sn_chedva" panose="02000503000000000000" pitchFamily="50" charset="-79"/>
                  <a:cs typeface="Sn_chedva" panose="02000503000000000000" pitchFamily="50" charset="-79"/>
                </a:rPr>
                <a:t>למשפחת           היקרה!</a:t>
              </a:r>
              <a:br>
                <a:rPr lang="he-IL" sz="1600" b="1" i="0" dirty="0">
                  <a:solidFill>
                    <a:srgbClr val="141414"/>
                  </a:solidFill>
                  <a:effectLst/>
                  <a:latin typeface="Sn_chedva" panose="02000503000000000000" pitchFamily="50" charset="-79"/>
                  <a:cs typeface="Sn_chedva" panose="02000503000000000000" pitchFamily="50" charset="-79"/>
                </a:rPr>
              </a:br>
              <a:r>
                <a:rPr lang="he-IL" sz="1600" b="1" i="0" dirty="0">
                  <a:solidFill>
                    <a:srgbClr val="141414"/>
                  </a:solidFill>
                  <a:effectLst/>
                  <a:latin typeface="Sn_chedva" panose="02000503000000000000" pitchFamily="50" charset="-79"/>
                  <a:cs typeface="Sn_chedva" panose="02000503000000000000" pitchFamily="50" charset="-79"/>
                </a:rPr>
                <a:t>שנזכה תמיד להלל ולהודות</a:t>
              </a:r>
              <a:br>
                <a:rPr lang="he-IL" sz="1600" b="1" i="0" dirty="0">
                  <a:solidFill>
                    <a:srgbClr val="141414"/>
                  </a:solidFill>
                  <a:effectLst/>
                  <a:latin typeface="Sn_chedva" panose="02000503000000000000" pitchFamily="50" charset="-79"/>
                  <a:cs typeface="Sn_chedva" panose="02000503000000000000" pitchFamily="50" charset="-79"/>
                </a:rPr>
              </a:br>
              <a:r>
                <a:rPr lang="he-IL" sz="1600" b="1" i="0" dirty="0">
                  <a:solidFill>
                    <a:srgbClr val="141414"/>
                  </a:solidFill>
                  <a:effectLst/>
                  <a:latin typeface="Sn_chedva" panose="02000503000000000000" pitchFamily="50" charset="-79"/>
                  <a:cs typeface="Sn_chedva" panose="02000503000000000000" pitchFamily="50" charset="-79"/>
                </a:rPr>
                <a:t>על כל החסדים והטובות!</a:t>
              </a:r>
              <a:br>
                <a:rPr lang="he-IL" sz="1600" b="1" i="0" dirty="0">
                  <a:solidFill>
                    <a:srgbClr val="141414"/>
                  </a:solidFill>
                  <a:effectLst/>
                  <a:latin typeface="Sn_chedva" panose="02000503000000000000" pitchFamily="50" charset="-79"/>
                  <a:cs typeface="Sn_chedva" panose="02000503000000000000" pitchFamily="50" charset="-79"/>
                </a:rPr>
              </a:br>
              <a:r>
                <a:rPr lang="he-IL" sz="1600" b="1" i="0" dirty="0">
                  <a:solidFill>
                    <a:srgbClr val="141414"/>
                  </a:solidFill>
                  <a:effectLst/>
                  <a:latin typeface="Sn_chedva" panose="02000503000000000000" pitchFamily="50" charset="-79"/>
                  <a:cs typeface="Sn_chedva" panose="02000503000000000000" pitchFamily="50" charset="-79"/>
                </a:rPr>
                <a:t>בברכת פורים שמח</a:t>
              </a:r>
              <a:br>
                <a:rPr lang="he-IL" sz="1600" b="1" i="0" dirty="0">
                  <a:solidFill>
                    <a:srgbClr val="141414"/>
                  </a:solidFill>
                  <a:effectLst/>
                  <a:latin typeface="Sn_chedva" panose="02000503000000000000" pitchFamily="50" charset="-79"/>
                  <a:cs typeface="Sn_chedva" panose="02000503000000000000" pitchFamily="50" charset="-79"/>
                </a:rPr>
              </a:br>
              <a:r>
                <a:rPr lang="he-IL" sz="1600" b="1" i="0" dirty="0">
                  <a:solidFill>
                    <a:srgbClr val="141414"/>
                  </a:solidFill>
                  <a:effectLst/>
                  <a:latin typeface="Sn_chedva" panose="02000503000000000000" pitchFamily="50" charset="-79"/>
                  <a:cs typeface="Sn_chedva" panose="02000503000000000000" pitchFamily="50" charset="-79"/>
                </a:rPr>
                <a:t>משפחת</a:t>
              </a:r>
              <a:endParaRPr lang="he-IL" sz="1600" b="1" dirty="0">
                <a:latin typeface="Sn_chedva" panose="02000503000000000000" pitchFamily="50" charset="-79"/>
                <a:cs typeface="Sn_chedva" panose="02000503000000000000" pitchFamily="50" charset="-79"/>
              </a:endParaRPr>
            </a:p>
          </p:txBody>
        </p:sp>
        <p:cxnSp>
          <p:nvCxnSpPr>
            <p:cNvPr id="47" name="מחבר ישר 46">
              <a:extLst>
                <a:ext uri="{FF2B5EF4-FFF2-40B4-BE49-F238E27FC236}">
                  <a16:creationId xmlns:a16="http://schemas.microsoft.com/office/drawing/2014/main" id="{66188F8A-347F-4B1C-8F4F-76148FF7AB49}"/>
                </a:ext>
              </a:extLst>
            </p:cNvPr>
            <p:cNvCxnSpPr>
              <a:cxnSpLocks/>
            </p:cNvCxnSpPr>
            <p:nvPr/>
          </p:nvCxnSpPr>
          <p:spPr>
            <a:xfrm>
              <a:off x="1693817" y="5166193"/>
              <a:ext cx="535577" cy="0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מחבר ישר 47">
              <a:extLst>
                <a:ext uri="{FF2B5EF4-FFF2-40B4-BE49-F238E27FC236}">
                  <a16:creationId xmlns:a16="http://schemas.microsoft.com/office/drawing/2014/main" id="{7B9F0444-7FFC-477D-9F53-83EF3A29B9F0}"/>
                </a:ext>
              </a:extLst>
            </p:cNvPr>
            <p:cNvCxnSpPr>
              <a:cxnSpLocks/>
            </p:cNvCxnSpPr>
            <p:nvPr/>
          </p:nvCxnSpPr>
          <p:spPr>
            <a:xfrm>
              <a:off x="1619794" y="6120786"/>
              <a:ext cx="622662" cy="0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2" name="קבוצה 51">
            <a:extLst>
              <a:ext uri="{FF2B5EF4-FFF2-40B4-BE49-F238E27FC236}">
                <a16:creationId xmlns:a16="http://schemas.microsoft.com/office/drawing/2014/main" id="{787C3C65-9096-41CC-97CE-1084B4864654}"/>
              </a:ext>
            </a:extLst>
          </p:cNvPr>
          <p:cNvGrpSpPr/>
          <p:nvPr/>
        </p:nvGrpSpPr>
        <p:grpSpPr>
          <a:xfrm>
            <a:off x="3117669" y="2246810"/>
            <a:ext cx="2838994" cy="2046516"/>
            <a:chOff x="226423" y="4362993"/>
            <a:chExt cx="2838994" cy="2046516"/>
          </a:xfrm>
        </p:grpSpPr>
        <p:grpSp>
          <p:nvGrpSpPr>
            <p:cNvPr id="53" name="קבוצה 52">
              <a:extLst>
                <a:ext uri="{FF2B5EF4-FFF2-40B4-BE49-F238E27FC236}">
                  <a16:creationId xmlns:a16="http://schemas.microsoft.com/office/drawing/2014/main" id="{5A216BFE-B7D6-48BD-B217-C5F0794B5A32}"/>
                </a:ext>
              </a:extLst>
            </p:cNvPr>
            <p:cNvGrpSpPr/>
            <p:nvPr/>
          </p:nvGrpSpPr>
          <p:grpSpPr>
            <a:xfrm>
              <a:off x="226423" y="4362993"/>
              <a:ext cx="2838994" cy="2046516"/>
              <a:chOff x="1349828" y="2908662"/>
              <a:chExt cx="3579224" cy="2551613"/>
            </a:xfrm>
          </p:grpSpPr>
          <p:sp>
            <p:nvSpPr>
              <p:cNvPr id="57" name="מלבן 56">
                <a:extLst>
                  <a:ext uri="{FF2B5EF4-FFF2-40B4-BE49-F238E27FC236}">
                    <a16:creationId xmlns:a16="http://schemas.microsoft.com/office/drawing/2014/main" id="{9263AAF2-4280-45B2-B45F-0237A26581A8}"/>
                  </a:ext>
                </a:extLst>
              </p:cNvPr>
              <p:cNvSpPr/>
              <p:nvPr/>
            </p:nvSpPr>
            <p:spPr>
              <a:xfrm>
                <a:off x="1480457" y="2908662"/>
                <a:ext cx="3448595" cy="2542903"/>
              </a:xfrm>
              <a:custGeom>
                <a:avLst/>
                <a:gdLst>
                  <a:gd name="connsiteX0" fmla="*/ 0 w 2735381"/>
                  <a:gd name="connsiteY0" fmla="*/ 0 h 2039530"/>
                  <a:gd name="connsiteX1" fmla="*/ 738553 w 2735381"/>
                  <a:gd name="connsiteY1" fmla="*/ 0 h 2039530"/>
                  <a:gd name="connsiteX2" fmla="*/ 1449752 w 2735381"/>
                  <a:gd name="connsiteY2" fmla="*/ 0 h 2039530"/>
                  <a:gd name="connsiteX3" fmla="*/ 2051536 w 2735381"/>
                  <a:gd name="connsiteY3" fmla="*/ 0 h 2039530"/>
                  <a:gd name="connsiteX4" fmla="*/ 2735381 w 2735381"/>
                  <a:gd name="connsiteY4" fmla="*/ 0 h 2039530"/>
                  <a:gd name="connsiteX5" fmla="*/ 2735381 w 2735381"/>
                  <a:gd name="connsiteY5" fmla="*/ 700239 h 2039530"/>
                  <a:gd name="connsiteX6" fmla="*/ 2735381 w 2735381"/>
                  <a:gd name="connsiteY6" fmla="*/ 1339291 h 2039530"/>
                  <a:gd name="connsiteX7" fmla="*/ 2735381 w 2735381"/>
                  <a:gd name="connsiteY7" fmla="*/ 2039530 h 2039530"/>
                  <a:gd name="connsiteX8" fmla="*/ 2051536 w 2735381"/>
                  <a:gd name="connsiteY8" fmla="*/ 2039530 h 2039530"/>
                  <a:gd name="connsiteX9" fmla="*/ 1340337 w 2735381"/>
                  <a:gd name="connsiteY9" fmla="*/ 2039530 h 2039530"/>
                  <a:gd name="connsiteX10" fmla="*/ 738553 w 2735381"/>
                  <a:gd name="connsiteY10" fmla="*/ 2039530 h 2039530"/>
                  <a:gd name="connsiteX11" fmla="*/ 0 w 2735381"/>
                  <a:gd name="connsiteY11" fmla="*/ 2039530 h 2039530"/>
                  <a:gd name="connsiteX12" fmla="*/ 0 w 2735381"/>
                  <a:gd name="connsiteY12" fmla="*/ 1380082 h 2039530"/>
                  <a:gd name="connsiteX13" fmla="*/ 0 w 2735381"/>
                  <a:gd name="connsiteY13" fmla="*/ 659448 h 2039530"/>
                  <a:gd name="connsiteX14" fmla="*/ 0 w 2735381"/>
                  <a:gd name="connsiteY14" fmla="*/ 0 h 203953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</a:cxnLst>
                <a:rect l="l" t="t" r="r" b="b"/>
                <a:pathLst>
                  <a:path w="2735381" h="2039530" fill="none" extrusionOk="0">
                    <a:moveTo>
                      <a:pt x="0" y="0"/>
                    </a:moveTo>
                    <a:cubicBezTo>
                      <a:pt x="336618" y="183"/>
                      <a:pt x="559423" y="-28154"/>
                      <a:pt x="738553" y="0"/>
                    </a:cubicBezTo>
                    <a:cubicBezTo>
                      <a:pt x="917683" y="28154"/>
                      <a:pt x="1232039" y="21933"/>
                      <a:pt x="1449752" y="0"/>
                    </a:cubicBezTo>
                    <a:cubicBezTo>
                      <a:pt x="1667465" y="-21933"/>
                      <a:pt x="1769610" y="-26041"/>
                      <a:pt x="2051536" y="0"/>
                    </a:cubicBezTo>
                    <a:cubicBezTo>
                      <a:pt x="2333462" y="26041"/>
                      <a:pt x="2429993" y="-5260"/>
                      <a:pt x="2735381" y="0"/>
                    </a:cubicBezTo>
                    <a:cubicBezTo>
                      <a:pt x="2723424" y="250508"/>
                      <a:pt x="2719230" y="409033"/>
                      <a:pt x="2735381" y="700239"/>
                    </a:cubicBezTo>
                    <a:cubicBezTo>
                      <a:pt x="2751532" y="991445"/>
                      <a:pt x="2740997" y="1136699"/>
                      <a:pt x="2735381" y="1339291"/>
                    </a:cubicBezTo>
                    <a:cubicBezTo>
                      <a:pt x="2729765" y="1541883"/>
                      <a:pt x="2736947" y="1862595"/>
                      <a:pt x="2735381" y="2039530"/>
                    </a:cubicBezTo>
                    <a:cubicBezTo>
                      <a:pt x="2459459" y="2047772"/>
                      <a:pt x="2345833" y="2027925"/>
                      <a:pt x="2051536" y="2039530"/>
                    </a:cubicBezTo>
                    <a:cubicBezTo>
                      <a:pt x="1757240" y="2051135"/>
                      <a:pt x="1514280" y="2029164"/>
                      <a:pt x="1340337" y="2039530"/>
                    </a:cubicBezTo>
                    <a:cubicBezTo>
                      <a:pt x="1166394" y="2049896"/>
                      <a:pt x="910479" y="2050811"/>
                      <a:pt x="738553" y="2039530"/>
                    </a:cubicBezTo>
                    <a:cubicBezTo>
                      <a:pt x="566627" y="2028249"/>
                      <a:pt x="360188" y="2015304"/>
                      <a:pt x="0" y="2039530"/>
                    </a:cubicBezTo>
                    <a:cubicBezTo>
                      <a:pt x="11435" y="1776555"/>
                      <a:pt x="-9153" y="1535606"/>
                      <a:pt x="0" y="1380082"/>
                    </a:cubicBezTo>
                    <a:cubicBezTo>
                      <a:pt x="9153" y="1224558"/>
                      <a:pt x="-3591" y="937709"/>
                      <a:pt x="0" y="659448"/>
                    </a:cubicBezTo>
                    <a:cubicBezTo>
                      <a:pt x="3591" y="381187"/>
                      <a:pt x="-25926" y="290836"/>
                      <a:pt x="0" y="0"/>
                    </a:cubicBezTo>
                    <a:close/>
                  </a:path>
                  <a:path w="2735381" h="2039530" stroke="0" extrusionOk="0">
                    <a:moveTo>
                      <a:pt x="0" y="0"/>
                    </a:moveTo>
                    <a:cubicBezTo>
                      <a:pt x="172399" y="-19884"/>
                      <a:pt x="404059" y="5842"/>
                      <a:pt x="601784" y="0"/>
                    </a:cubicBezTo>
                    <a:cubicBezTo>
                      <a:pt x="799509" y="-5842"/>
                      <a:pt x="1168618" y="35277"/>
                      <a:pt x="1312983" y="0"/>
                    </a:cubicBezTo>
                    <a:cubicBezTo>
                      <a:pt x="1457348" y="-35277"/>
                      <a:pt x="1823690" y="-13150"/>
                      <a:pt x="1996828" y="0"/>
                    </a:cubicBezTo>
                    <a:cubicBezTo>
                      <a:pt x="2169966" y="13150"/>
                      <a:pt x="2408459" y="26053"/>
                      <a:pt x="2735381" y="0"/>
                    </a:cubicBezTo>
                    <a:cubicBezTo>
                      <a:pt x="2762364" y="313659"/>
                      <a:pt x="2747239" y="383040"/>
                      <a:pt x="2735381" y="639053"/>
                    </a:cubicBezTo>
                    <a:cubicBezTo>
                      <a:pt x="2723523" y="895066"/>
                      <a:pt x="2762731" y="1050273"/>
                      <a:pt x="2735381" y="1257710"/>
                    </a:cubicBezTo>
                    <a:cubicBezTo>
                      <a:pt x="2708031" y="1465147"/>
                      <a:pt x="2739517" y="1649696"/>
                      <a:pt x="2735381" y="2039530"/>
                    </a:cubicBezTo>
                    <a:cubicBezTo>
                      <a:pt x="2511777" y="2064621"/>
                      <a:pt x="2403724" y="2057342"/>
                      <a:pt x="2133597" y="2039530"/>
                    </a:cubicBezTo>
                    <a:cubicBezTo>
                      <a:pt x="1863470" y="2021718"/>
                      <a:pt x="1722661" y="2040561"/>
                      <a:pt x="1477106" y="2039530"/>
                    </a:cubicBezTo>
                    <a:cubicBezTo>
                      <a:pt x="1231551" y="2038499"/>
                      <a:pt x="1012323" y="2072780"/>
                      <a:pt x="738553" y="2039530"/>
                    </a:cubicBezTo>
                    <a:cubicBezTo>
                      <a:pt x="464783" y="2006280"/>
                      <a:pt x="333362" y="2051484"/>
                      <a:pt x="0" y="2039530"/>
                    </a:cubicBezTo>
                    <a:cubicBezTo>
                      <a:pt x="19755" y="1738837"/>
                      <a:pt x="-31150" y="1574128"/>
                      <a:pt x="0" y="1359687"/>
                    </a:cubicBezTo>
                    <a:cubicBezTo>
                      <a:pt x="31150" y="1145246"/>
                      <a:pt x="-16015" y="1001379"/>
                      <a:pt x="0" y="720634"/>
                    </a:cubicBezTo>
                    <a:cubicBezTo>
                      <a:pt x="16015" y="439889"/>
                      <a:pt x="-4205" y="283627"/>
                      <a:pt x="0" y="0"/>
                    </a:cubicBezTo>
                    <a:close/>
                  </a:path>
                </a:pathLst>
              </a:custGeom>
              <a:solidFill>
                <a:srgbClr val="FFF6D9"/>
              </a:solidFill>
              <a:ln w="38100">
                <a:solidFill>
                  <a:srgbClr val="F13238"/>
                </a:solidFill>
                <a:extLst>
                  <a:ext uri="{C807C97D-BFC1-408E-A445-0C87EB9F89A2}">
                    <ask:lineSketchStyleProps xmlns:ask="http://schemas.microsoft.com/office/drawing/2018/sketchyshapes" sd="1994745491">
                      <a:prstGeom prst="rect">
                        <a:avLst/>
                      </a:prstGeom>
                      <ask:type>
                        <ask:lineSketchFreehand/>
                      </ask:type>
                    </ask:lineSketchStyleProps>
                  </a:ext>
                </a:extLst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1" anchor="ctr"/>
              <a:lstStyle/>
              <a:p>
                <a:pPr algn="ctr"/>
                <a:endParaRPr lang="he-IL" dirty="0"/>
              </a:p>
            </p:txBody>
          </p:sp>
          <p:sp>
            <p:nvSpPr>
              <p:cNvPr id="58" name="מלבן 57">
                <a:extLst>
                  <a:ext uri="{FF2B5EF4-FFF2-40B4-BE49-F238E27FC236}">
                    <a16:creationId xmlns:a16="http://schemas.microsoft.com/office/drawing/2014/main" id="{39F5FF0A-B85E-44C5-8566-97286E33970C}"/>
                  </a:ext>
                </a:extLst>
              </p:cNvPr>
              <p:cNvSpPr/>
              <p:nvPr/>
            </p:nvSpPr>
            <p:spPr>
              <a:xfrm>
                <a:off x="1611085" y="3039291"/>
                <a:ext cx="3178629" cy="2299064"/>
              </a:xfrm>
              <a:custGeom>
                <a:avLst/>
                <a:gdLst>
                  <a:gd name="connsiteX0" fmla="*/ 0 w 2521247"/>
                  <a:gd name="connsiteY0" fmla="*/ 0 h 1843960"/>
                  <a:gd name="connsiteX1" fmla="*/ 680737 w 2521247"/>
                  <a:gd name="connsiteY1" fmla="*/ 0 h 1843960"/>
                  <a:gd name="connsiteX2" fmla="*/ 1336261 w 2521247"/>
                  <a:gd name="connsiteY2" fmla="*/ 0 h 1843960"/>
                  <a:gd name="connsiteX3" fmla="*/ 1890935 w 2521247"/>
                  <a:gd name="connsiteY3" fmla="*/ 0 h 1843960"/>
                  <a:gd name="connsiteX4" fmla="*/ 2521247 w 2521247"/>
                  <a:gd name="connsiteY4" fmla="*/ 0 h 1843960"/>
                  <a:gd name="connsiteX5" fmla="*/ 2521247 w 2521247"/>
                  <a:gd name="connsiteY5" fmla="*/ 633093 h 1843960"/>
                  <a:gd name="connsiteX6" fmla="*/ 2521247 w 2521247"/>
                  <a:gd name="connsiteY6" fmla="*/ 1210867 h 1843960"/>
                  <a:gd name="connsiteX7" fmla="*/ 2521247 w 2521247"/>
                  <a:gd name="connsiteY7" fmla="*/ 1843960 h 1843960"/>
                  <a:gd name="connsiteX8" fmla="*/ 1890935 w 2521247"/>
                  <a:gd name="connsiteY8" fmla="*/ 1843960 h 1843960"/>
                  <a:gd name="connsiteX9" fmla="*/ 1235411 w 2521247"/>
                  <a:gd name="connsiteY9" fmla="*/ 1843960 h 1843960"/>
                  <a:gd name="connsiteX10" fmla="*/ 680737 w 2521247"/>
                  <a:gd name="connsiteY10" fmla="*/ 1843960 h 1843960"/>
                  <a:gd name="connsiteX11" fmla="*/ 0 w 2521247"/>
                  <a:gd name="connsiteY11" fmla="*/ 1843960 h 1843960"/>
                  <a:gd name="connsiteX12" fmla="*/ 0 w 2521247"/>
                  <a:gd name="connsiteY12" fmla="*/ 1247746 h 1843960"/>
                  <a:gd name="connsiteX13" fmla="*/ 0 w 2521247"/>
                  <a:gd name="connsiteY13" fmla="*/ 596214 h 1843960"/>
                  <a:gd name="connsiteX14" fmla="*/ 0 w 2521247"/>
                  <a:gd name="connsiteY14" fmla="*/ 0 h 184396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</a:cxnLst>
                <a:rect l="l" t="t" r="r" b="b"/>
                <a:pathLst>
                  <a:path w="2521247" h="1843960" fill="none" extrusionOk="0">
                    <a:moveTo>
                      <a:pt x="0" y="0"/>
                    </a:moveTo>
                    <a:cubicBezTo>
                      <a:pt x="259168" y="-13955"/>
                      <a:pt x="513654" y="13305"/>
                      <a:pt x="680737" y="0"/>
                    </a:cubicBezTo>
                    <a:cubicBezTo>
                      <a:pt x="847820" y="-13305"/>
                      <a:pt x="1095903" y="25175"/>
                      <a:pt x="1336261" y="0"/>
                    </a:cubicBezTo>
                    <a:cubicBezTo>
                      <a:pt x="1576619" y="-25175"/>
                      <a:pt x="1636810" y="-1409"/>
                      <a:pt x="1890935" y="0"/>
                    </a:cubicBezTo>
                    <a:cubicBezTo>
                      <a:pt x="2145060" y="1409"/>
                      <a:pt x="2272839" y="-13235"/>
                      <a:pt x="2521247" y="0"/>
                    </a:cubicBezTo>
                    <a:cubicBezTo>
                      <a:pt x="2532581" y="135831"/>
                      <a:pt x="2537451" y="323330"/>
                      <a:pt x="2521247" y="633093"/>
                    </a:cubicBezTo>
                    <a:cubicBezTo>
                      <a:pt x="2505043" y="942856"/>
                      <a:pt x="2511570" y="1022491"/>
                      <a:pt x="2521247" y="1210867"/>
                    </a:cubicBezTo>
                    <a:cubicBezTo>
                      <a:pt x="2530924" y="1399243"/>
                      <a:pt x="2517694" y="1551267"/>
                      <a:pt x="2521247" y="1843960"/>
                    </a:cubicBezTo>
                    <a:cubicBezTo>
                      <a:pt x="2329854" y="1875134"/>
                      <a:pt x="2065425" y="1821429"/>
                      <a:pt x="1890935" y="1843960"/>
                    </a:cubicBezTo>
                    <a:cubicBezTo>
                      <a:pt x="1716445" y="1866491"/>
                      <a:pt x="1547851" y="1824810"/>
                      <a:pt x="1235411" y="1843960"/>
                    </a:cubicBezTo>
                    <a:cubicBezTo>
                      <a:pt x="922971" y="1863110"/>
                      <a:pt x="952047" y="1835484"/>
                      <a:pt x="680737" y="1843960"/>
                    </a:cubicBezTo>
                    <a:cubicBezTo>
                      <a:pt x="409427" y="1852436"/>
                      <a:pt x="261642" y="1846554"/>
                      <a:pt x="0" y="1843960"/>
                    </a:cubicBezTo>
                    <a:cubicBezTo>
                      <a:pt x="11211" y="1630701"/>
                      <a:pt x="-6596" y="1504711"/>
                      <a:pt x="0" y="1247746"/>
                    </a:cubicBezTo>
                    <a:cubicBezTo>
                      <a:pt x="6596" y="990781"/>
                      <a:pt x="-11862" y="757231"/>
                      <a:pt x="0" y="596214"/>
                    </a:cubicBezTo>
                    <a:cubicBezTo>
                      <a:pt x="11862" y="435197"/>
                      <a:pt x="-4653" y="185053"/>
                      <a:pt x="0" y="0"/>
                    </a:cubicBezTo>
                    <a:close/>
                  </a:path>
                  <a:path w="2521247" h="1843960" stroke="0" extrusionOk="0">
                    <a:moveTo>
                      <a:pt x="0" y="0"/>
                    </a:moveTo>
                    <a:cubicBezTo>
                      <a:pt x="147655" y="-23211"/>
                      <a:pt x="438959" y="12221"/>
                      <a:pt x="554674" y="0"/>
                    </a:cubicBezTo>
                    <a:cubicBezTo>
                      <a:pt x="670389" y="-12221"/>
                      <a:pt x="1070835" y="-9021"/>
                      <a:pt x="1210199" y="0"/>
                    </a:cubicBezTo>
                    <a:cubicBezTo>
                      <a:pt x="1349563" y="9021"/>
                      <a:pt x="1628713" y="3121"/>
                      <a:pt x="1840510" y="0"/>
                    </a:cubicBezTo>
                    <a:cubicBezTo>
                      <a:pt x="2052307" y="-3121"/>
                      <a:pt x="2196216" y="-23654"/>
                      <a:pt x="2521247" y="0"/>
                    </a:cubicBezTo>
                    <a:cubicBezTo>
                      <a:pt x="2501642" y="126488"/>
                      <a:pt x="2547635" y="337814"/>
                      <a:pt x="2521247" y="577774"/>
                    </a:cubicBezTo>
                    <a:cubicBezTo>
                      <a:pt x="2494859" y="817734"/>
                      <a:pt x="2540494" y="867175"/>
                      <a:pt x="2521247" y="1137109"/>
                    </a:cubicBezTo>
                    <a:cubicBezTo>
                      <a:pt x="2502000" y="1407044"/>
                      <a:pt x="2490612" y="1547365"/>
                      <a:pt x="2521247" y="1843960"/>
                    </a:cubicBezTo>
                    <a:cubicBezTo>
                      <a:pt x="2376116" y="1821859"/>
                      <a:pt x="2175461" y="1867916"/>
                      <a:pt x="1966573" y="1843960"/>
                    </a:cubicBezTo>
                    <a:cubicBezTo>
                      <a:pt x="1757685" y="1820004"/>
                      <a:pt x="1624263" y="1848057"/>
                      <a:pt x="1361473" y="1843960"/>
                    </a:cubicBezTo>
                    <a:cubicBezTo>
                      <a:pt x="1098683" y="1839863"/>
                      <a:pt x="824030" y="1877313"/>
                      <a:pt x="680737" y="1843960"/>
                    </a:cubicBezTo>
                    <a:cubicBezTo>
                      <a:pt x="537444" y="1810607"/>
                      <a:pt x="235585" y="1849374"/>
                      <a:pt x="0" y="1843960"/>
                    </a:cubicBezTo>
                    <a:cubicBezTo>
                      <a:pt x="7410" y="1688653"/>
                      <a:pt x="-20404" y="1524658"/>
                      <a:pt x="0" y="1229307"/>
                    </a:cubicBezTo>
                    <a:cubicBezTo>
                      <a:pt x="20404" y="933956"/>
                      <a:pt x="-19198" y="834656"/>
                      <a:pt x="0" y="651533"/>
                    </a:cubicBezTo>
                    <a:cubicBezTo>
                      <a:pt x="19198" y="468410"/>
                      <a:pt x="18298" y="158567"/>
                      <a:pt x="0" y="0"/>
                    </a:cubicBezTo>
                    <a:close/>
                  </a:path>
                </a:pathLst>
              </a:custGeom>
              <a:solidFill>
                <a:srgbClr val="FFF6D9"/>
              </a:solidFill>
              <a:ln w="38100">
                <a:solidFill>
                  <a:srgbClr val="FFBF27"/>
                </a:solidFill>
                <a:extLst>
                  <a:ext uri="{C807C97D-BFC1-408E-A445-0C87EB9F89A2}">
                    <ask:lineSketchStyleProps xmlns:ask="http://schemas.microsoft.com/office/drawing/2018/sketchyshapes" sd="1994745491">
                      <a:prstGeom prst="rect">
                        <a:avLst/>
                      </a:prstGeom>
                      <ask:type>
                        <ask:lineSketchFreehand/>
                      </ask:type>
                    </ask:lineSketchStyleProps>
                  </a:ext>
                </a:extLst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1" anchor="ctr"/>
              <a:lstStyle/>
              <a:p>
                <a:pPr algn="ctr"/>
                <a:endParaRPr lang="he-IL" dirty="0"/>
              </a:p>
            </p:txBody>
          </p:sp>
          <p:pic>
            <p:nvPicPr>
              <p:cNvPr id="59" name="תמונה 58">
                <a:extLst>
                  <a:ext uri="{FF2B5EF4-FFF2-40B4-BE49-F238E27FC236}">
                    <a16:creationId xmlns:a16="http://schemas.microsoft.com/office/drawing/2014/main" id="{2F6025A4-5183-4012-AA03-69791748A521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2"/>
              <a:srcRect l="6055" r="16570" b="23060"/>
              <a:stretch/>
            </p:blipFill>
            <p:spPr>
              <a:xfrm>
                <a:off x="1349828" y="3588697"/>
                <a:ext cx="1698172" cy="1871578"/>
              </a:xfrm>
              <a:prstGeom prst="rect">
                <a:avLst/>
              </a:prstGeom>
              <a:effectLst>
                <a:outerShdw blurRad="76200" dir="18900000" sy="23000" kx="-1200000" algn="bl" rotWithShape="0">
                  <a:prstClr val="black">
                    <a:alpha val="20000"/>
                  </a:prstClr>
                </a:outerShdw>
              </a:effectLst>
            </p:spPr>
          </p:pic>
        </p:grpSp>
        <p:sp>
          <p:nvSpPr>
            <p:cNvPr id="54" name="תיבת טקסט 53">
              <a:extLst>
                <a:ext uri="{FF2B5EF4-FFF2-40B4-BE49-F238E27FC236}">
                  <a16:creationId xmlns:a16="http://schemas.microsoft.com/office/drawing/2014/main" id="{CAD591EE-1F2A-46AD-9873-A68788869E11}"/>
                </a:ext>
              </a:extLst>
            </p:cNvPr>
            <p:cNvSpPr txBox="1"/>
            <p:nvPr/>
          </p:nvSpPr>
          <p:spPr>
            <a:xfrm>
              <a:off x="339634" y="4450080"/>
              <a:ext cx="2512422" cy="181588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r"/>
              <a:r>
                <a:rPr lang="he-IL" sz="1600" b="1" i="0" dirty="0">
                  <a:solidFill>
                    <a:srgbClr val="141414"/>
                  </a:solidFill>
                  <a:effectLst/>
                  <a:latin typeface="Sn_chedva" panose="02000503000000000000" pitchFamily="50" charset="-79"/>
                  <a:cs typeface="Sn_chedva" panose="02000503000000000000" pitchFamily="50" charset="-79"/>
                </a:rPr>
                <a:t>תשמח ותודה על כל רגע בהווה</a:t>
              </a:r>
              <a:br>
                <a:rPr lang="he-IL" sz="1600" b="1" i="0" dirty="0">
                  <a:solidFill>
                    <a:srgbClr val="141414"/>
                  </a:solidFill>
                  <a:effectLst/>
                  <a:latin typeface="Sn_chedva" panose="02000503000000000000" pitchFamily="50" charset="-79"/>
                  <a:cs typeface="Sn_chedva" panose="02000503000000000000" pitchFamily="50" charset="-79"/>
                </a:rPr>
              </a:br>
              <a:r>
                <a:rPr lang="he-IL" sz="1600" b="1" i="0" dirty="0">
                  <a:solidFill>
                    <a:srgbClr val="141414"/>
                  </a:solidFill>
                  <a:effectLst/>
                  <a:latin typeface="Sn_chedva" panose="02000503000000000000" pitchFamily="50" charset="-79"/>
                  <a:cs typeface="Sn_chedva" panose="02000503000000000000" pitchFamily="50" charset="-79"/>
                </a:rPr>
                <a:t>בראותך ניסים ונפלאות הבורא</a:t>
              </a:r>
              <a:br>
                <a:rPr lang="he-IL" sz="1600" b="1" i="0" dirty="0">
                  <a:solidFill>
                    <a:srgbClr val="141414"/>
                  </a:solidFill>
                  <a:effectLst/>
                  <a:latin typeface="Sn_chedva" panose="02000503000000000000" pitchFamily="50" charset="-79"/>
                  <a:cs typeface="Sn_chedva" panose="02000503000000000000" pitchFamily="50" charset="-79"/>
                </a:rPr>
              </a:br>
              <a:r>
                <a:rPr lang="he-IL" sz="1600" b="1" i="0" dirty="0">
                  <a:solidFill>
                    <a:srgbClr val="141414"/>
                  </a:solidFill>
                  <a:effectLst/>
                  <a:latin typeface="Sn_chedva" panose="02000503000000000000" pitchFamily="50" charset="-79"/>
                  <a:cs typeface="Sn_chedva" panose="02000503000000000000" pitchFamily="50" charset="-79"/>
                </a:rPr>
                <a:t>למשפחת           היקרה!</a:t>
              </a:r>
              <a:br>
                <a:rPr lang="he-IL" sz="1600" b="1" i="0" dirty="0">
                  <a:solidFill>
                    <a:srgbClr val="141414"/>
                  </a:solidFill>
                  <a:effectLst/>
                  <a:latin typeface="Sn_chedva" panose="02000503000000000000" pitchFamily="50" charset="-79"/>
                  <a:cs typeface="Sn_chedva" panose="02000503000000000000" pitchFamily="50" charset="-79"/>
                </a:rPr>
              </a:br>
              <a:r>
                <a:rPr lang="he-IL" sz="1600" b="1" i="0" dirty="0">
                  <a:solidFill>
                    <a:srgbClr val="141414"/>
                  </a:solidFill>
                  <a:effectLst/>
                  <a:latin typeface="Sn_chedva" panose="02000503000000000000" pitchFamily="50" charset="-79"/>
                  <a:cs typeface="Sn_chedva" panose="02000503000000000000" pitchFamily="50" charset="-79"/>
                </a:rPr>
                <a:t>שנזכה תמיד להלל ולהודות</a:t>
              </a:r>
              <a:br>
                <a:rPr lang="he-IL" sz="1600" b="1" i="0" dirty="0">
                  <a:solidFill>
                    <a:srgbClr val="141414"/>
                  </a:solidFill>
                  <a:effectLst/>
                  <a:latin typeface="Sn_chedva" panose="02000503000000000000" pitchFamily="50" charset="-79"/>
                  <a:cs typeface="Sn_chedva" panose="02000503000000000000" pitchFamily="50" charset="-79"/>
                </a:rPr>
              </a:br>
              <a:r>
                <a:rPr lang="he-IL" sz="1600" b="1" i="0" dirty="0">
                  <a:solidFill>
                    <a:srgbClr val="141414"/>
                  </a:solidFill>
                  <a:effectLst/>
                  <a:latin typeface="Sn_chedva" panose="02000503000000000000" pitchFamily="50" charset="-79"/>
                  <a:cs typeface="Sn_chedva" panose="02000503000000000000" pitchFamily="50" charset="-79"/>
                </a:rPr>
                <a:t>על כל החסדים והטובות!</a:t>
              </a:r>
              <a:br>
                <a:rPr lang="he-IL" sz="1600" b="1" i="0" dirty="0">
                  <a:solidFill>
                    <a:srgbClr val="141414"/>
                  </a:solidFill>
                  <a:effectLst/>
                  <a:latin typeface="Sn_chedva" panose="02000503000000000000" pitchFamily="50" charset="-79"/>
                  <a:cs typeface="Sn_chedva" panose="02000503000000000000" pitchFamily="50" charset="-79"/>
                </a:rPr>
              </a:br>
              <a:r>
                <a:rPr lang="he-IL" sz="1600" b="1" i="0" dirty="0">
                  <a:solidFill>
                    <a:srgbClr val="141414"/>
                  </a:solidFill>
                  <a:effectLst/>
                  <a:latin typeface="Sn_chedva" panose="02000503000000000000" pitchFamily="50" charset="-79"/>
                  <a:cs typeface="Sn_chedva" panose="02000503000000000000" pitchFamily="50" charset="-79"/>
                </a:rPr>
                <a:t>בברכת פורים שמח</a:t>
              </a:r>
              <a:br>
                <a:rPr lang="he-IL" sz="1600" b="1" i="0" dirty="0">
                  <a:solidFill>
                    <a:srgbClr val="141414"/>
                  </a:solidFill>
                  <a:effectLst/>
                  <a:latin typeface="Sn_chedva" panose="02000503000000000000" pitchFamily="50" charset="-79"/>
                  <a:cs typeface="Sn_chedva" panose="02000503000000000000" pitchFamily="50" charset="-79"/>
                </a:rPr>
              </a:br>
              <a:r>
                <a:rPr lang="he-IL" sz="1600" b="1" i="0" dirty="0">
                  <a:solidFill>
                    <a:srgbClr val="141414"/>
                  </a:solidFill>
                  <a:effectLst/>
                  <a:latin typeface="Sn_chedva" panose="02000503000000000000" pitchFamily="50" charset="-79"/>
                  <a:cs typeface="Sn_chedva" panose="02000503000000000000" pitchFamily="50" charset="-79"/>
                </a:rPr>
                <a:t>משפחת</a:t>
              </a:r>
              <a:endParaRPr lang="he-IL" sz="1600" b="1" dirty="0">
                <a:latin typeface="Sn_chedva" panose="02000503000000000000" pitchFamily="50" charset="-79"/>
                <a:cs typeface="Sn_chedva" panose="02000503000000000000" pitchFamily="50" charset="-79"/>
              </a:endParaRPr>
            </a:p>
          </p:txBody>
        </p:sp>
        <p:cxnSp>
          <p:nvCxnSpPr>
            <p:cNvPr id="55" name="מחבר ישר 54">
              <a:extLst>
                <a:ext uri="{FF2B5EF4-FFF2-40B4-BE49-F238E27FC236}">
                  <a16:creationId xmlns:a16="http://schemas.microsoft.com/office/drawing/2014/main" id="{1F41ACE5-0DEC-4C1B-AD5E-D069CEB41014}"/>
                </a:ext>
              </a:extLst>
            </p:cNvPr>
            <p:cNvCxnSpPr>
              <a:cxnSpLocks/>
            </p:cNvCxnSpPr>
            <p:nvPr/>
          </p:nvCxnSpPr>
          <p:spPr>
            <a:xfrm>
              <a:off x="1693817" y="5166193"/>
              <a:ext cx="535577" cy="0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" name="מחבר ישר 55">
              <a:extLst>
                <a:ext uri="{FF2B5EF4-FFF2-40B4-BE49-F238E27FC236}">
                  <a16:creationId xmlns:a16="http://schemas.microsoft.com/office/drawing/2014/main" id="{FF9DC714-0330-4A44-9E9D-1016025FA7E5}"/>
                </a:ext>
              </a:extLst>
            </p:cNvPr>
            <p:cNvCxnSpPr>
              <a:cxnSpLocks/>
            </p:cNvCxnSpPr>
            <p:nvPr/>
          </p:nvCxnSpPr>
          <p:spPr>
            <a:xfrm>
              <a:off x="1619794" y="6120786"/>
              <a:ext cx="622662" cy="0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60" name="קבוצה 59">
            <a:extLst>
              <a:ext uri="{FF2B5EF4-FFF2-40B4-BE49-F238E27FC236}">
                <a16:creationId xmlns:a16="http://schemas.microsoft.com/office/drawing/2014/main" id="{6698F76C-B061-4D6B-8E29-B12C4653A779}"/>
              </a:ext>
            </a:extLst>
          </p:cNvPr>
          <p:cNvGrpSpPr/>
          <p:nvPr/>
        </p:nvGrpSpPr>
        <p:grpSpPr>
          <a:xfrm>
            <a:off x="3117669" y="95793"/>
            <a:ext cx="2838994" cy="2046516"/>
            <a:chOff x="226423" y="4362993"/>
            <a:chExt cx="2838994" cy="2046516"/>
          </a:xfrm>
        </p:grpSpPr>
        <p:grpSp>
          <p:nvGrpSpPr>
            <p:cNvPr id="61" name="קבוצה 60">
              <a:extLst>
                <a:ext uri="{FF2B5EF4-FFF2-40B4-BE49-F238E27FC236}">
                  <a16:creationId xmlns:a16="http://schemas.microsoft.com/office/drawing/2014/main" id="{76B3F59B-35A4-47BC-B7E1-0535B3B07279}"/>
                </a:ext>
              </a:extLst>
            </p:cNvPr>
            <p:cNvGrpSpPr/>
            <p:nvPr/>
          </p:nvGrpSpPr>
          <p:grpSpPr>
            <a:xfrm>
              <a:off x="226423" y="4362993"/>
              <a:ext cx="2838994" cy="2046516"/>
              <a:chOff x="1349828" y="2908662"/>
              <a:chExt cx="3579224" cy="2551613"/>
            </a:xfrm>
          </p:grpSpPr>
          <p:sp>
            <p:nvSpPr>
              <p:cNvPr id="65" name="מלבן 64">
                <a:extLst>
                  <a:ext uri="{FF2B5EF4-FFF2-40B4-BE49-F238E27FC236}">
                    <a16:creationId xmlns:a16="http://schemas.microsoft.com/office/drawing/2014/main" id="{6D0E6DC3-2038-459F-80F3-BCE383A3EF1A}"/>
                  </a:ext>
                </a:extLst>
              </p:cNvPr>
              <p:cNvSpPr/>
              <p:nvPr/>
            </p:nvSpPr>
            <p:spPr>
              <a:xfrm>
                <a:off x="1480457" y="2908662"/>
                <a:ext cx="3448595" cy="2542903"/>
              </a:xfrm>
              <a:custGeom>
                <a:avLst/>
                <a:gdLst>
                  <a:gd name="connsiteX0" fmla="*/ 0 w 2735381"/>
                  <a:gd name="connsiteY0" fmla="*/ 0 h 2039530"/>
                  <a:gd name="connsiteX1" fmla="*/ 738553 w 2735381"/>
                  <a:gd name="connsiteY1" fmla="*/ 0 h 2039530"/>
                  <a:gd name="connsiteX2" fmla="*/ 1449752 w 2735381"/>
                  <a:gd name="connsiteY2" fmla="*/ 0 h 2039530"/>
                  <a:gd name="connsiteX3" fmla="*/ 2051536 w 2735381"/>
                  <a:gd name="connsiteY3" fmla="*/ 0 h 2039530"/>
                  <a:gd name="connsiteX4" fmla="*/ 2735381 w 2735381"/>
                  <a:gd name="connsiteY4" fmla="*/ 0 h 2039530"/>
                  <a:gd name="connsiteX5" fmla="*/ 2735381 w 2735381"/>
                  <a:gd name="connsiteY5" fmla="*/ 700239 h 2039530"/>
                  <a:gd name="connsiteX6" fmla="*/ 2735381 w 2735381"/>
                  <a:gd name="connsiteY6" fmla="*/ 1339291 h 2039530"/>
                  <a:gd name="connsiteX7" fmla="*/ 2735381 w 2735381"/>
                  <a:gd name="connsiteY7" fmla="*/ 2039530 h 2039530"/>
                  <a:gd name="connsiteX8" fmla="*/ 2051536 w 2735381"/>
                  <a:gd name="connsiteY8" fmla="*/ 2039530 h 2039530"/>
                  <a:gd name="connsiteX9" fmla="*/ 1340337 w 2735381"/>
                  <a:gd name="connsiteY9" fmla="*/ 2039530 h 2039530"/>
                  <a:gd name="connsiteX10" fmla="*/ 738553 w 2735381"/>
                  <a:gd name="connsiteY10" fmla="*/ 2039530 h 2039530"/>
                  <a:gd name="connsiteX11" fmla="*/ 0 w 2735381"/>
                  <a:gd name="connsiteY11" fmla="*/ 2039530 h 2039530"/>
                  <a:gd name="connsiteX12" fmla="*/ 0 w 2735381"/>
                  <a:gd name="connsiteY12" fmla="*/ 1380082 h 2039530"/>
                  <a:gd name="connsiteX13" fmla="*/ 0 w 2735381"/>
                  <a:gd name="connsiteY13" fmla="*/ 659448 h 2039530"/>
                  <a:gd name="connsiteX14" fmla="*/ 0 w 2735381"/>
                  <a:gd name="connsiteY14" fmla="*/ 0 h 203953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</a:cxnLst>
                <a:rect l="l" t="t" r="r" b="b"/>
                <a:pathLst>
                  <a:path w="2735381" h="2039530" fill="none" extrusionOk="0">
                    <a:moveTo>
                      <a:pt x="0" y="0"/>
                    </a:moveTo>
                    <a:cubicBezTo>
                      <a:pt x="336618" y="183"/>
                      <a:pt x="559423" y="-28154"/>
                      <a:pt x="738553" y="0"/>
                    </a:cubicBezTo>
                    <a:cubicBezTo>
                      <a:pt x="917683" y="28154"/>
                      <a:pt x="1232039" y="21933"/>
                      <a:pt x="1449752" y="0"/>
                    </a:cubicBezTo>
                    <a:cubicBezTo>
                      <a:pt x="1667465" y="-21933"/>
                      <a:pt x="1769610" y="-26041"/>
                      <a:pt x="2051536" y="0"/>
                    </a:cubicBezTo>
                    <a:cubicBezTo>
                      <a:pt x="2333462" y="26041"/>
                      <a:pt x="2429993" y="-5260"/>
                      <a:pt x="2735381" y="0"/>
                    </a:cubicBezTo>
                    <a:cubicBezTo>
                      <a:pt x="2723424" y="250508"/>
                      <a:pt x="2719230" y="409033"/>
                      <a:pt x="2735381" y="700239"/>
                    </a:cubicBezTo>
                    <a:cubicBezTo>
                      <a:pt x="2751532" y="991445"/>
                      <a:pt x="2740997" y="1136699"/>
                      <a:pt x="2735381" y="1339291"/>
                    </a:cubicBezTo>
                    <a:cubicBezTo>
                      <a:pt x="2729765" y="1541883"/>
                      <a:pt x="2736947" y="1862595"/>
                      <a:pt x="2735381" y="2039530"/>
                    </a:cubicBezTo>
                    <a:cubicBezTo>
                      <a:pt x="2459459" y="2047772"/>
                      <a:pt x="2345833" y="2027925"/>
                      <a:pt x="2051536" y="2039530"/>
                    </a:cubicBezTo>
                    <a:cubicBezTo>
                      <a:pt x="1757240" y="2051135"/>
                      <a:pt x="1514280" y="2029164"/>
                      <a:pt x="1340337" y="2039530"/>
                    </a:cubicBezTo>
                    <a:cubicBezTo>
                      <a:pt x="1166394" y="2049896"/>
                      <a:pt x="910479" y="2050811"/>
                      <a:pt x="738553" y="2039530"/>
                    </a:cubicBezTo>
                    <a:cubicBezTo>
                      <a:pt x="566627" y="2028249"/>
                      <a:pt x="360188" y="2015304"/>
                      <a:pt x="0" y="2039530"/>
                    </a:cubicBezTo>
                    <a:cubicBezTo>
                      <a:pt x="11435" y="1776555"/>
                      <a:pt x="-9153" y="1535606"/>
                      <a:pt x="0" y="1380082"/>
                    </a:cubicBezTo>
                    <a:cubicBezTo>
                      <a:pt x="9153" y="1224558"/>
                      <a:pt x="-3591" y="937709"/>
                      <a:pt x="0" y="659448"/>
                    </a:cubicBezTo>
                    <a:cubicBezTo>
                      <a:pt x="3591" y="381187"/>
                      <a:pt x="-25926" y="290836"/>
                      <a:pt x="0" y="0"/>
                    </a:cubicBezTo>
                    <a:close/>
                  </a:path>
                  <a:path w="2735381" h="2039530" stroke="0" extrusionOk="0">
                    <a:moveTo>
                      <a:pt x="0" y="0"/>
                    </a:moveTo>
                    <a:cubicBezTo>
                      <a:pt x="172399" y="-19884"/>
                      <a:pt x="404059" y="5842"/>
                      <a:pt x="601784" y="0"/>
                    </a:cubicBezTo>
                    <a:cubicBezTo>
                      <a:pt x="799509" y="-5842"/>
                      <a:pt x="1168618" y="35277"/>
                      <a:pt x="1312983" y="0"/>
                    </a:cubicBezTo>
                    <a:cubicBezTo>
                      <a:pt x="1457348" y="-35277"/>
                      <a:pt x="1823690" y="-13150"/>
                      <a:pt x="1996828" y="0"/>
                    </a:cubicBezTo>
                    <a:cubicBezTo>
                      <a:pt x="2169966" y="13150"/>
                      <a:pt x="2408459" y="26053"/>
                      <a:pt x="2735381" y="0"/>
                    </a:cubicBezTo>
                    <a:cubicBezTo>
                      <a:pt x="2762364" y="313659"/>
                      <a:pt x="2747239" y="383040"/>
                      <a:pt x="2735381" y="639053"/>
                    </a:cubicBezTo>
                    <a:cubicBezTo>
                      <a:pt x="2723523" y="895066"/>
                      <a:pt x="2762731" y="1050273"/>
                      <a:pt x="2735381" y="1257710"/>
                    </a:cubicBezTo>
                    <a:cubicBezTo>
                      <a:pt x="2708031" y="1465147"/>
                      <a:pt x="2739517" y="1649696"/>
                      <a:pt x="2735381" y="2039530"/>
                    </a:cubicBezTo>
                    <a:cubicBezTo>
                      <a:pt x="2511777" y="2064621"/>
                      <a:pt x="2403724" y="2057342"/>
                      <a:pt x="2133597" y="2039530"/>
                    </a:cubicBezTo>
                    <a:cubicBezTo>
                      <a:pt x="1863470" y="2021718"/>
                      <a:pt x="1722661" y="2040561"/>
                      <a:pt x="1477106" y="2039530"/>
                    </a:cubicBezTo>
                    <a:cubicBezTo>
                      <a:pt x="1231551" y="2038499"/>
                      <a:pt x="1012323" y="2072780"/>
                      <a:pt x="738553" y="2039530"/>
                    </a:cubicBezTo>
                    <a:cubicBezTo>
                      <a:pt x="464783" y="2006280"/>
                      <a:pt x="333362" y="2051484"/>
                      <a:pt x="0" y="2039530"/>
                    </a:cubicBezTo>
                    <a:cubicBezTo>
                      <a:pt x="19755" y="1738837"/>
                      <a:pt x="-31150" y="1574128"/>
                      <a:pt x="0" y="1359687"/>
                    </a:cubicBezTo>
                    <a:cubicBezTo>
                      <a:pt x="31150" y="1145246"/>
                      <a:pt x="-16015" y="1001379"/>
                      <a:pt x="0" y="720634"/>
                    </a:cubicBezTo>
                    <a:cubicBezTo>
                      <a:pt x="16015" y="439889"/>
                      <a:pt x="-4205" y="283627"/>
                      <a:pt x="0" y="0"/>
                    </a:cubicBezTo>
                    <a:close/>
                  </a:path>
                </a:pathLst>
              </a:custGeom>
              <a:solidFill>
                <a:srgbClr val="FFF6D9"/>
              </a:solidFill>
              <a:ln w="38100">
                <a:solidFill>
                  <a:srgbClr val="F13238"/>
                </a:solidFill>
                <a:extLst>
                  <a:ext uri="{C807C97D-BFC1-408E-A445-0C87EB9F89A2}">
                    <ask:lineSketchStyleProps xmlns:ask="http://schemas.microsoft.com/office/drawing/2018/sketchyshapes" sd="1994745491">
                      <a:prstGeom prst="rect">
                        <a:avLst/>
                      </a:prstGeom>
                      <ask:type>
                        <ask:lineSketchFreehand/>
                      </ask:type>
                    </ask:lineSketchStyleProps>
                  </a:ext>
                </a:extLst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1" anchor="ctr"/>
              <a:lstStyle/>
              <a:p>
                <a:pPr algn="ctr" rtl="1"/>
                <a:endParaRPr lang="he-IL" dirty="0"/>
              </a:p>
            </p:txBody>
          </p:sp>
          <p:sp>
            <p:nvSpPr>
              <p:cNvPr id="66" name="מלבן 65">
                <a:extLst>
                  <a:ext uri="{FF2B5EF4-FFF2-40B4-BE49-F238E27FC236}">
                    <a16:creationId xmlns:a16="http://schemas.microsoft.com/office/drawing/2014/main" id="{397361E5-5EA5-48EF-B55A-22EE3C40A8A8}"/>
                  </a:ext>
                </a:extLst>
              </p:cNvPr>
              <p:cNvSpPr/>
              <p:nvPr/>
            </p:nvSpPr>
            <p:spPr>
              <a:xfrm>
                <a:off x="1611085" y="3039291"/>
                <a:ext cx="3178629" cy="2299064"/>
              </a:xfrm>
              <a:custGeom>
                <a:avLst/>
                <a:gdLst>
                  <a:gd name="connsiteX0" fmla="*/ 0 w 2521247"/>
                  <a:gd name="connsiteY0" fmla="*/ 0 h 1843960"/>
                  <a:gd name="connsiteX1" fmla="*/ 680737 w 2521247"/>
                  <a:gd name="connsiteY1" fmla="*/ 0 h 1843960"/>
                  <a:gd name="connsiteX2" fmla="*/ 1336261 w 2521247"/>
                  <a:gd name="connsiteY2" fmla="*/ 0 h 1843960"/>
                  <a:gd name="connsiteX3" fmla="*/ 1890935 w 2521247"/>
                  <a:gd name="connsiteY3" fmla="*/ 0 h 1843960"/>
                  <a:gd name="connsiteX4" fmla="*/ 2521247 w 2521247"/>
                  <a:gd name="connsiteY4" fmla="*/ 0 h 1843960"/>
                  <a:gd name="connsiteX5" fmla="*/ 2521247 w 2521247"/>
                  <a:gd name="connsiteY5" fmla="*/ 633093 h 1843960"/>
                  <a:gd name="connsiteX6" fmla="*/ 2521247 w 2521247"/>
                  <a:gd name="connsiteY6" fmla="*/ 1210867 h 1843960"/>
                  <a:gd name="connsiteX7" fmla="*/ 2521247 w 2521247"/>
                  <a:gd name="connsiteY7" fmla="*/ 1843960 h 1843960"/>
                  <a:gd name="connsiteX8" fmla="*/ 1890935 w 2521247"/>
                  <a:gd name="connsiteY8" fmla="*/ 1843960 h 1843960"/>
                  <a:gd name="connsiteX9" fmla="*/ 1235411 w 2521247"/>
                  <a:gd name="connsiteY9" fmla="*/ 1843960 h 1843960"/>
                  <a:gd name="connsiteX10" fmla="*/ 680737 w 2521247"/>
                  <a:gd name="connsiteY10" fmla="*/ 1843960 h 1843960"/>
                  <a:gd name="connsiteX11" fmla="*/ 0 w 2521247"/>
                  <a:gd name="connsiteY11" fmla="*/ 1843960 h 1843960"/>
                  <a:gd name="connsiteX12" fmla="*/ 0 w 2521247"/>
                  <a:gd name="connsiteY12" fmla="*/ 1247746 h 1843960"/>
                  <a:gd name="connsiteX13" fmla="*/ 0 w 2521247"/>
                  <a:gd name="connsiteY13" fmla="*/ 596214 h 1843960"/>
                  <a:gd name="connsiteX14" fmla="*/ 0 w 2521247"/>
                  <a:gd name="connsiteY14" fmla="*/ 0 h 184396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</a:cxnLst>
                <a:rect l="l" t="t" r="r" b="b"/>
                <a:pathLst>
                  <a:path w="2521247" h="1843960" fill="none" extrusionOk="0">
                    <a:moveTo>
                      <a:pt x="0" y="0"/>
                    </a:moveTo>
                    <a:cubicBezTo>
                      <a:pt x="259168" y="-13955"/>
                      <a:pt x="513654" y="13305"/>
                      <a:pt x="680737" y="0"/>
                    </a:cubicBezTo>
                    <a:cubicBezTo>
                      <a:pt x="847820" y="-13305"/>
                      <a:pt x="1095903" y="25175"/>
                      <a:pt x="1336261" y="0"/>
                    </a:cubicBezTo>
                    <a:cubicBezTo>
                      <a:pt x="1576619" y="-25175"/>
                      <a:pt x="1636810" y="-1409"/>
                      <a:pt x="1890935" y="0"/>
                    </a:cubicBezTo>
                    <a:cubicBezTo>
                      <a:pt x="2145060" y="1409"/>
                      <a:pt x="2272839" y="-13235"/>
                      <a:pt x="2521247" y="0"/>
                    </a:cubicBezTo>
                    <a:cubicBezTo>
                      <a:pt x="2532581" y="135831"/>
                      <a:pt x="2537451" y="323330"/>
                      <a:pt x="2521247" y="633093"/>
                    </a:cubicBezTo>
                    <a:cubicBezTo>
                      <a:pt x="2505043" y="942856"/>
                      <a:pt x="2511570" y="1022491"/>
                      <a:pt x="2521247" y="1210867"/>
                    </a:cubicBezTo>
                    <a:cubicBezTo>
                      <a:pt x="2530924" y="1399243"/>
                      <a:pt x="2517694" y="1551267"/>
                      <a:pt x="2521247" y="1843960"/>
                    </a:cubicBezTo>
                    <a:cubicBezTo>
                      <a:pt x="2329854" y="1875134"/>
                      <a:pt x="2065425" y="1821429"/>
                      <a:pt x="1890935" y="1843960"/>
                    </a:cubicBezTo>
                    <a:cubicBezTo>
                      <a:pt x="1716445" y="1866491"/>
                      <a:pt x="1547851" y="1824810"/>
                      <a:pt x="1235411" y="1843960"/>
                    </a:cubicBezTo>
                    <a:cubicBezTo>
                      <a:pt x="922971" y="1863110"/>
                      <a:pt x="952047" y="1835484"/>
                      <a:pt x="680737" y="1843960"/>
                    </a:cubicBezTo>
                    <a:cubicBezTo>
                      <a:pt x="409427" y="1852436"/>
                      <a:pt x="261642" y="1846554"/>
                      <a:pt x="0" y="1843960"/>
                    </a:cubicBezTo>
                    <a:cubicBezTo>
                      <a:pt x="11211" y="1630701"/>
                      <a:pt x="-6596" y="1504711"/>
                      <a:pt x="0" y="1247746"/>
                    </a:cubicBezTo>
                    <a:cubicBezTo>
                      <a:pt x="6596" y="990781"/>
                      <a:pt x="-11862" y="757231"/>
                      <a:pt x="0" y="596214"/>
                    </a:cubicBezTo>
                    <a:cubicBezTo>
                      <a:pt x="11862" y="435197"/>
                      <a:pt x="-4653" y="185053"/>
                      <a:pt x="0" y="0"/>
                    </a:cubicBezTo>
                    <a:close/>
                  </a:path>
                  <a:path w="2521247" h="1843960" stroke="0" extrusionOk="0">
                    <a:moveTo>
                      <a:pt x="0" y="0"/>
                    </a:moveTo>
                    <a:cubicBezTo>
                      <a:pt x="147655" y="-23211"/>
                      <a:pt x="438959" y="12221"/>
                      <a:pt x="554674" y="0"/>
                    </a:cubicBezTo>
                    <a:cubicBezTo>
                      <a:pt x="670389" y="-12221"/>
                      <a:pt x="1070835" y="-9021"/>
                      <a:pt x="1210199" y="0"/>
                    </a:cubicBezTo>
                    <a:cubicBezTo>
                      <a:pt x="1349563" y="9021"/>
                      <a:pt x="1628713" y="3121"/>
                      <a:pt x="1840510" y="0"/>
                    </a:cubicBezTo>
                    <a:cubicBezTo>
                      <a:pt x="2052307" y="-3121"/>
                      <a:pt x="2196216" y="-23654"/>
                      <a:pt x="2521247" y="0"/>
                    </a:cubicBezTo>
                    <a:cubicBezTo>
                      <a:pt x="2501642" y="126488"/>
                      <a:pt x="2547635" y="337814"/>
                      <a:pt x="2521247" y="577774"/>
                    </a:cubicBezTo>
                    <a:cubicBezTo>
                      <a:pt x="2494859" y="817734"/>
                      <a:pt x="2540494" y="867175"/>
                      <a:pt x="2521247" y="1137109"/>
                    </a:cubicBezTo>
                    <a:cubicBezTo>
                      <a:pt x="2502000" y="1407044"/>
                      <a:pt x="2490612" y="1547365"/>
                      <a:pt x="2521247" y="1843960"/>
                    </a:cubicBezTo>
                    <a:cubicBezTo>
                      <a:pt x="2376116" y="1821859"/>
                      <a:pt x="2175461" y="1867916"/>
                      <a:pt x="1966573" y="1843960"/>
                    </a:cubicBezTo>
                    <a:cubicBezTo>
                      <a:pt x="1757685" y="1820004"/>
                      <a:pt x="1624263" y="1848057"/>
                      <a:pt x="1361473" y="1843960"/>
                    </a:cubicBezTo>
                    <a:cubicBezTo>
                      <a:pt x="1098683" y="1839863"/>
                      <a:pt x="824030" y="1877313"/>
                      <a:pt x="680737" y="1843960"/>
                    </a:cubicBezTo>
                    <a:cubicBezTo>
                      <a:pt x="537444" y="1810607"/>
                      <a:pt x="235585" y="1849374"/>
                      <a:pt x="0" y="1843960"/>
                    </a:cubicBezTo>
                    <a:cubicBezTo>
                      <a:pt x="7410" y="1688653"/>
                      <a:pt x="-20404" y="1524658"/>
                      <a:pt x="0" y="1229307"/>
                    </a:cubicBezTo>
                    <a:cubicBezTo>
                      <a:pt x="20404" y="933956"/>
                      <a:pt x="-19198" y="834656"/>
                      <a:pt x="0" y="651533"/>
                    </a:cubicBezTo>
                    <a:cubicBezTo>
                      <a:pt x="19198" y="468410"/>
                      <a:pt x="18298" y="158567"/>
                      <a:pt x="0" y="0"/>
                    </a:cubicBezTo>
                    <a:close/>
                  </a:path>
                </a:pathLst>
              </a:custGeom>
              <a:solidFill>
                <a:srgbClr val="FFF6D9"/>
              </a:solidFill>
              <a:ln w="38100">
                <a:solidFill>
                  <a:srgbClr val="FFBF27"/>
                </a:solidFill>
                <a:extLst>
                  <a:ext uri="{C807C97D-BFC1-408E-A445-0C87EB9F89A2}">
                    <ask:lineSketchStyleProps xmlns:ask="http://schemas.microsoft.com/office/drawing/2018/sketchyshapes" sd="1994745491">
                      <a:prstGeom prst="rect">
                        <a:avLst/>
                      </a:prstGeom>
                      <ask:type>
                        <ask:lineSketchFreehand/>
                      </ask:type>
                    </ask:lineSketchStyleProps>
                  </a:ext>
                </a:extLst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1" anchor="ctr"/>
              <a:lstStyle/>
              <a:p>
                <a:pPr algn="ctr" rtl="1"/>
                <a:endParaRPr lang="he-IL" dirty="0"/>
              </a:p>
            </p:txBody>
          </p:sp>
          <p:pic>
            <p:nvPicPr>
              <p:cNvPr id="67" name="תמונה 66">
                <a:extLst>
                  <a:ext uri="{FF2B5EF4-FFF2-40B4-BE49-F238E27FC236}">
                    <a16:creationId xmlns:a16="http://schemas.microsoft.com/office/drawing/2014/main" id="{1E34EDB1-E5DE-4F57-93E1-0DCED6B0A5FC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2"/>
              <a:srcRect l="6055" r="16570" b="23060"/>
              <a:stretch/>
            </p:blipFill>
            <p:spPr>
              <a:xfrm>
                <a:off x="1349828" y="3588697"/>
                <a:ext cx="1698172" cy="1871578"/>
              </a:xfrm>
              <a:prstGeom prst="rect">
                <a:avLst/>
              </a:prstGeom>
              <a:effectLst>
                <a:outerShdw blurRad="76200" dir="18900000" sy="23000" kx="-1200000" algn="bl" rotWithShape="0">
                  <a:prstClr val="black">
                    <a:alpha val="20000"/>
                  </a:prstClr>
                </a:outerShdw>
              </a:effectLst>
            </p:spPr>
          </p:pic>
        </p:grpSp>
        <p:sp>
          <p:nvSpPr>
            <p:cNvPr id="62" name="תיבת טקסט 61">
              <a:extLst>
                <a:ext uri="{FF2B5EF4-FFF2-40B4-BE49-F238E27FC236}">
                  <a16:creationId xmlns:a16="http://schemas.microsoft.com/office/drawing/2014/main" id="{1A291A28-7986-441D-A9EC-A4D9DBAAC7E0}"/>
                </a:ext>
              </a:extLst>
            </p:cNvPr>
            <p:cNvSpPr txBox="1"/>
            <p:nvPr/>
          </p:nvSpPr>
          <p:spPr>
            <a:xfrm>
              <a:off x="339634" y="4450080"/>
              <a:ext cx="2512422" cy="181588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r" rtl="1"/>
              <a:r>
                <a:rPr lang="he-IL" sz="1600" b="1" i="0" dirty="0">
                  <a:solidFill>
                    <a:srgbClr val="141414"/>
                  </a:solidFill>
                  <a:effectLst/>
                  <a:latin typeface="Sn_chedva" panose="02000503000000000000" pitchFamily="50" charset="-79"/>
                  <a:cs typeface="Sn_chedva" panose="02000503000000000000" pitchFamily="50" charset="-79"/>
                </a:rPr>
                <a:t>תשמח ותודה על כל רגע בהווה</a:t>
              </a:r>
              <a:br>
                <a:rPr lang="he-IL" sz="1600" b="1" i="0" dirty="0">
                  <a:solidFill>
                    <a:srgbClr val="141414"/>
                  </a:solidFill>
                  <a:effectLst/>
                  <a:latin typeface="Sn_chedva" panose="02000503000000000000" pitchFamily="50" charset="-79"/>
                  <a:cs typeface="Sn_chedva" panose="02000503000000000000" pitchFamily="50" charset="-79"/>
                </a:rPr>
              </a:br>
              <a:r>
                <a:rPr lang="he-IL" sz="1600" b="1" i="0" dirty="0">
                  <a:solidFill>
                    <a:srgbClr val="141414"/>
                  </a:solidFill>
                  <a:effectLst/>
                  <a:latin typeface="Sn_chedva" panose="02000503000000000000" pitchFamily="50" charset="-79"/>
                  <a:cs typeface="Sn_chedva" panose="02000503000000000000" pitchFamily="50" charset="-79"/>
                </a:rPr>
                <a:t>בראותך ניסים ונפלאות הבורא</a:t>
              </a:r>
              <a:br>
                <a:rPr lang="he-IL" sz="1600" b="1" i="0" dirty="0">
                  <a:solidFill>
                    <a:srgbClr val="141414"/>
                  </a:solidFill>
                  <a:effectLst/>
                  <a:latin typeface="Sn_chedva" panose="02000503000000000000" pitchFamily="50" charset="-79"/>
                  <a:cs typeface="Sn_chedva" panose="02000503000000000000" pitchFamily="50" charset="-79"/>
                </a:rPr>
              </a:br>
              <a:r>
                <a:rPr lang="he-IL" sz="1600" b="1" i="0" dirty="0">
                  <a:solidFill>
                    <a:srgbClr val="141414"/>
                  </a:solidFill>
                  <a:effectLst/>
                  <a:latin typeface="Sn_chedva" panose="02000503000000000000" pitchFamily="50" charset="-79"/>
                  <a:cs typeface="Sn_chedva" panose="02000503000000000000" pitchFamily="50" charset="-79"/>
                </a:rPr>
                <a:t>למשפחת           היקרה!</a:t>
              </a:r>
              <a:br>
                <a:rPr lang="he-IL" sz="1600" b="1" i="0" dirty="0">
                  <a:solidFill>
                    <a:srgbClr val="141414"/>
                  </a:solidFill>
                  <a:effectLst/>
                  <a:latin typeface="Sn_chedva" panose="02000503000000000000" pitchFamily="50" charset="-79"/>
                  <a:cs typeface="Sn_chedva" panose="02000503000000000000" pitchFamily="50" charset="-79"/>
                </a:rPr>
              </a:br>
              <a:r>
                <a:rPr lang="he-IL" sz="1600" b="1" i="0" dirty="0">
                  <a:solidFill>
                    <a:srgbClr val="141414"/>
                  </a:solidFill>
                  <a:effectLst/>
                  <a:latin typeface="Sn_chedva" panose="02000503000000000000" pitchFamily="50" charset="-79"/>
                  <a:cs typeface="Sn_chedva" panose="02000503000000000000" pitchFamily="50" charset="-79"/>
                </a:rPr>
                <a:t>שנזכה תמיד להלל ולהודות</a:t>
              </a:r>
              <a:br>
                <a:rPr lang="he-IL" sz="1600" b="1" i="0" dirty="0">
                  <a:solidFill>
                    <a:srgbClr val="141414"/>
                  </a:solidFill>
                  <a:effectLst/>
                  <a:latin typeface="Sn_chedva" panose="02000503000000000000" pitchFamily="50" charset="-79"/>
                  <a:cs typeface="Sn_chedva" panose="02000503000000000000" pitchFamily="50" charset="-79"/>
                </a:rPr>
              </a:br>
              <a:r>
                <a:rPr lang="he-IL" sz="1600" b="1" i="0" dirty="0">
                  <a:solidFill>
                    <a:srgbClr val="141414"/>
                  </a:solidFill>
                  <a:effectLst/>
                  <a:latin typeface="Sn_chedva" panose="02000503000000000000" pitchFamily="50" charset="-79"/>
                  <a:cs typeface="Sn_chedva" panose="02000503000000000000" pitchFamily="50" charset="-79"/>
                </a:rPr>
                <a:t>על כל החסדים והטובות!</a:t>
              </a:r>
              <a:br>
                <a:rPr lang="he-IL" sz="1600" b="1" i="0" dirty="0">
                  <a:solidFill>
                    <a:srgbClr val="141414"/>
                  </a:solidFill>
                  <a:effectLst/>
                  <a:latin typeface="Sn_chedva" panose="02000503000000000000" pitchFamily="50" charset="-79"/>
                  <a:cs typeface="Sn_chedva" panose="02000503000000000000" pitchFamily="50" charset="-79"/>
                </a:rPr>
              </a:br>
              <a:r>
                <a:rPr lang="he-IL" sz="1600" b="1" i="0" dirty="0">
                  <a:solidFill>
                    <a:srgbClr val="141414"/>
                  </a:solidFill>
                  <a:effectLst/>
                  <a:latin typeface="Sn_chedva" panose="02000503000000000000" pitchFamily="50" charset="-79"/>
                  <a:cs typeface="Sn_chedva" panose="02000503000000000000" pitchFamily="50" charset="-79"/>
                </a:rPr>
                <a:t>בברכת פורים שמח</a:t>
              </a:r>
              <a:br>
                <a:rPr lang="he-IL" sz="1600" b="1" i="0" dirty="0">
                  <a:solidFill>
                    <a:srgbClr val="141414"/>
                  </a:solidFill>
                  <a:effectLst/>
                  <a:latin typeface="Sn_chedva" panose="02000503000000000000" pitchFamily="50" charset="-79"/>
                  <a:cs typeface="Sn_chedva" panose="02000503000000000000" pitchFamily="50" charset="-79"/>
                </a:rPr>
              </a:br>
              <a:r>
                <a:rPr lang="he-IL" sz="1600" b="1" i="0" dirty="0">
                  <a:solidFill>
                    <a:srgbClr val="141414"/>
                  </a:solidFill>
                  <a:effectLst/>
                  <a:latin typeface="Sn_chedva" panose="02000503000000000000" pitchFamily="50" charset="-79"/>
                  <a:cs typeface="Sn_chedva" panose="02000503000000000000" pitchFamily="50" charset="-79"/>
                </a:rPr>
                <a:t>משפחת</a:t>
              </a:r>
              <a:endParaRPr lang="he-IL" sz="1600" b="1" dirty="0">
                <a:latin typeface="Sn_chedva" panose="02000503000000000000" pitchFamily="50" charset="-79"/>
                <a:cs typeface="Sn_chedva" panose="02000503000000000000" pitchFamily="50" charset="-79"/>
              </a:endParaRPr>
            </a:p>
          </p:txBody>
        </p:sp>
        <p:cxnSp>
          <p:nvCxnSpPr>
            <p:cNvPr id="63" name="מחבר ישר 62">
              <a:extLst>
                <a:ext uri="{FF2B5EF4-FFF2-40B4-BE49-F238E27FC236}">
                  <a16:creationId xmlns:a16="http://schemas.microsoft.com/office/drawing/2014/main" id="{0B32328E-73B8-4FA5-A294-5EC03BC15A15}"/>
                </a:ext>
              </a:extLst>
            </p:cNvPr>
            <p:cNvCxnSpPr>
              <a:cxnSpLocks/>
            </p:cNvCxnSpPr>
            <p:nvPr/>
          </p:nvCxnSpPr>
          <p:spPr>
            <a:xfrm>
              <a:off x="1693817" y="5166193"/>
              <a:ext cx="535577" cy="0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4" name="מחבר ישר 63">
              <a:extLst>
                <a:ext uri="{FF2B5EF4-FFF2-40B4-BE49-F238E27FC236}">
                  <a16:creationId xmlns:a16="http://schemas.microsoft.com/office/drawing/2014/main" id="{5EDF9F9D-69AB-427D-BAEE-3381A34ECBB0}"/>
                </a:ext>
              </a:extLst>
            </p:cNvPr>
            <p:cNvCxnSpPr>
              <a:cxnSpLocks/>
            </p:cNvCxnSpPr>
            <p:nvPr/>
          </p:nvCxnSpPr>
          <p:spPr>
            <a:xfrm>
              <a:off x="1619794" y="6120786"/>
              <a:ext cx="622662" cy="0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68" name="קבוצה 67">
            <a:extLst>
              <a:ext uri="{FF2B5EF4-FFF2-40B4-BE49-F238E27FC236}">
                <a16:creationId xmlns:a16="http://schemas.microsoft.com/office/drawing/2014/main" id="{FEBD85D2-0DAC-4A64-8429-0AB5E3C9FADC}"/>
              </a:ext>
            </a:extLst>
          </p:cNvPr>
          <p:cNvGrpSpPr/>
          <p:nvPr/>
        </p:nvGrpSpPr>
        <p:grpSpPr>
          <a:xfrm>
            <a:off x="5991497" y="4415245"/>
            <a:ext cx="2838994" cy="2046516"/>
            <a:chOff x="226423" y="4362993"/>
            <a:chExt cx="2838994" cy="2046516"/>
          </a:xfrm>
        </p:grpSpPr>
        <p:grpSp>
          <p:nvGrpSpPr>
            <p:cNvPr id="69" name="קבוצה 68">
              <a:extLst>
                <a:ext uri="{FF2B5EF4-FFF2-40B4-BE49-F238E27FC236}">
                  <a16:creationId xmlns:a16="http://schemas.microsoft.com/office/drawing/2014/main" id="{82A28A56-C0F9-4618-91F7-AC716AA594D6}"/>
                </a:ext>
              </a:extLst>
            </p:cNvPr>
            <p:cNvGrpSpPr/>
            <p:nvPr/>
          </p:nvGrpSpPr>
          <p:grpSpPr>
            <a:xfrm>
              <a:off x="226423" y="4362993"/>
              <a:ext cx="2838994" cy="2046516"/>
              <a:chOff x="1349828" y="2908662"/>
              <a:chExt cx="3579224" cy="2551613"/>
            </a:xfrm>
          </p:grpSpPr>
          <p:sp>
            <p:nvSpPr>
              <p:cNvPr id="73" name="מלבן 72">
                <a:extLst>
                  <a:ext uri="{FF2B5EF4-FFF2-40B4-BE49-F238E27FC236}">
                    <a16:creationId xmlns:a16="http://schemas.microsoft.com/office/drawing/2014/main" id="{2F907F1C-1179-4AE4-A8A2-11210B025D1E}"/>
                  </a:ext>
                </a:extLst>
              </p:cNvPr>
              <p:cNvSpPr/>
              <p:nvPr/>
            </p:nvSpPr>
            <p:spPr>
              <a:xfrm>
                <a:off x="1480457" y="2908662"/>
                <a:ext cx="3448595" cy="2542903"/>
              </a:xfrm>
              <a:custGeom>
                <a:avLst/>
                <a:gdLst>
                  <a:gd name="connsiteX0" fmla="*/ 0 w 2735381"/>
                  <a:gd name="connsiteY0" fmla="*/ 0 h 2039530"/>
                  <a:gd name="connsiteX1" fmla="*/ 738553 w 2735381"/>
                  <a:gd name="connsiteY1" fmla="*/ 0 h 2039530"/>
                  <a:gd name="connsiteX2" fmla="*/ 1449752 w 2735381"/>
                  <a:gd name="connsiteY2" fmla="*/ 0 h 2039530"/>
                  <a:gd name="connsiteX3" fmla="*/ 2051536 w 2735381"/>
                  <a:gd name="connsiteY3" fmla="*/ 0 h 2039530"/>
                  <a:gd name="connsiteX4" fmla="*/ 2735381 w 2735381"/>
                  <a:gd name="connsiteY4" fmla="*/ 0 h 2039530"/>
                  <a:gd name="connsiteX5" fmla="*/ 2735381 w 2735381"/>
                  <a:gd name="connsiteY5" fmla="*/ 700239 h 2039530"/>
                  <a:gd name="connsiteX6" fmla="*/ 2735381 w 2735381"/>
                  <a:gd name="connsiteY6" fmla="*/ 1339291 h 2039530"/>
                  <a:gd name="connsiteX7" fmla="*/ 2735381 w 2735381"/>
                  <a:gd name="connsiteY7" fmla="*/ 2039530 h 2039530"/>
                  <a:gd name="connsiteX8" fmla="*/ 2051536 w 2735381"/>
                  <a:gd name="connsiteY8" fmla="*/ 2039530 h 2039530"/>
                  <a:gd name="connsiteX9" fmla="*/ 1340337 w 2735381"/>
                  <a:gd name="connsiteY9" fmla="*/ 2039530 h 2039530"/>
                  <a:gd name="connsiteX10" fmla="*/ 738553 w 2735381"/>
                  <a:gd name="connsiteY10" fmla="*/ 2039530 h 2039530"/>
                  <a:gd name="connsiteX11" fmla="*/ 0 w 2735381"/>
                  <a:gd name="connsiteY11" fmla="*/ 2039530 h 2039530"/>
                  <a:gd name="connsiteX12" fmla="*/ 0 w 2735381"/>
                  <a:gd name="connsiteY12" fmla="*/ 1380082 h 2039530"/>
                  <a:gd name="connsiteX13" fmla="*/ 0 w 2735381"/>
                  <a:gd name="connsiteY13" fmla="*/ 659448 h 2039530"/>
                  <a:gd name="connsiteX14" fmla="*/ 0 w 2735381"/>
                  <a:gd name="connsiteY14" fmla="*/ 0 h 203953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</a:cxnLst>
                <a:rect l="l" t="t" r="r" b="b"/>
                <a:pathLst>
                  <a:path w="2735381" h="2039530" fill="none" extrusionOk="0">
                    <a:moveTo>
                      <a:pt x="0" y="0"/>
                    </a:moveTo>
                    <a:cubicBezTo>
                      <a:pt x="336618" y="183"/>
                      <a:pt x="559423" y="-28154"/>
                      <a:pt x="738553" y="0"/>
                    </a:cubicBezTo>
                    <a:cubicBezTo>
                      <a:pt x="917683" y="28154"/>
                      <a:pt x="1232039" y="21933"/>
                      <a:pt x="1449752" y="0"/>
                    </a:cubicBezTo>
                    <a:cubicBezTo>
                      <a:pt x="1667465" y="-21933"/>
                      <a:pt x="1769610" y="-26041"/>
                      <a:pt x="2051536" y="0"/>
                    </a:cubicBezTo>
                    <a:cubicBezTo>
                      <a:pt x="2333462" y="26041"/>
                      <a:pt x="2429993" y="-5260"/>
                      <a:pt x="2735381" y="0"/>
                    </a:cubicBezTo>
                    <a:cubicBezTo>
                      <a:pt x="2723424" y="250508"/>
                      <a:pt x="2719230" y="409033"/>
                      <a:pt x="2735381" y="700239"/>
                    </a:cubicBezTo>
                    <a:cubicBezTo>
                      <a:pt x="2751532" y="991445"/>
                      <a:pt x="2740997" y="1136699"/>
                      <a:pt x="2735381" y="1339291"/>
                    </a:cubicBezTo>
                    <a:cubicBezTo>
                      <a:pt x="2729765" y="1541883"/>
                      <a:pt x="2736947" y="1862595"/>
                      <a:pt x="2735381" y="2039530"/>
                    </a:cubicBezTo>
                    <a:cubicBezTo>
                      <a:pt x="2459459" y="2047772"/>
                      <a:pt x="2345833" y="2027925"/>
                      <a:pt x="2051536" y="2039530"/>
                    </a:cubicBezTo>
                    <a:cubicBezTo>
                      <a:pt x="1757240" y="2051135"/>
                      <a:pt x="1514280" y="2029164"/>
                      <a:pt x="1340337" y="2039530"/>
                    </a:cubicBezTo>
                    <a:cubicBezTo>
                      <a:pt x="1166394" y="2049896"/>
                      <a:pt x="910479" y="2050811"/>
                      <a:pt x="738553" y="2039530"/>
                    </a:cubicBezTo>
                    <a:cubicBezTo>
                      <a:pt x="566627" y="2028249"/>
                      <a:pt x="360188" y="2015304"/>
                      <a:pt x="0" y="2039530"/>
                    </a:cubicBezTo>
                    <a:cubicBezTo>
                      <a:pt x="11435" y="1776555"/>
                      <a:pt x="-9153" y="1535606"/>
                      <a:pt x="0" y="1380082"/>
                    </a:cubicBezTo>
                    <a:cubicBezTo>
                      <a:pt x="9153" y="1224558"/>
                      <a:pt x="-3591" y="937709"/>
                      <a:pt x="0" y="659448"/>
                    </a:cubicBezTo>
                    <a:cubicBezTo>
                      <a:pt x="3591" y="381187"/>
                      <a:pt x="-25926" y="290836"/>
                      <a:pt x="0" y="0"/>
                    </a:cubicBezTo>
                    <a:close/>
                  </a:path>
                  <a:path w="2735381" h="2039530" stroke="0" extrusionOk="0">
                    <a:moveTo>
                      <a:pt x="0" y="0"/>
                    </a:moveTo>
                    <a:cubicBezTo>
                      <a:pt x="172399" y="-19884"/>
                      <a:pt x="404059" y="5842"/>
                      <a:pt x="601784" y="0"/>
                    </a:cubicBezTo>
                    <a:cubicBezTo>
                      <a:pt x="799509" y="-5842"/>
                      <a:pt x="1168618" y="35277"/>
                      <a:pt x="1312983" y="0"/>
                    </a:cubicBezTo>
                    <a:cubicBezTo>
                      <a:pt x="1457348" y="-35277"/>
                      <a:pt x="1823690" y="-13150"/>
                      <a:pt x="1996828" y="0"/>
                    </a:cubicBezTo>
                    <a:cubicBezTo>
                      <a:pt x="2169966" y="13150"/>
                      <a:pt x="2408459" y="26053"/>
                      <a:pt x="2735381" y="0"/>
                    </a:cubicBezTo>
                    <a:cubicBezTo>
                      <a:pt x="2762364" y="313659"/>
                      <a:pt x="2747239" y="383040"/>
                      <a:pt x="2735381" y="639053"/>
                    </a:cubicBezTo>
                    <a:cubicBezTo>
                      <a:pt x="2723523" y="895066"/>
                      <a:pt x="2762731" y="1050273"/>
                      <a:pt x="2735381" y="1257710"/>
                    </a:cubicBezTo>
                    <a:cubicBezTo>
                      <a:pt x="2708031" y="1465147"/>
                      <a:pt x="2739517" y="1649696"/>
                      <a:pt x="2735381" y="2039530"/>
                    </a:cubicBezTo>
                    <a:cubicBezTo>
                      <a:pt x="2511777" y="2064621"/>
                      <a:pt x="2403724" y="2057342"/>
                      <a:pt x="2133597" y="2039530"/>
                    </a:cubicBezTo>
                    <a:cubicBezTo>
                      <a:pt x="1863470" y="2021718"/>
                      <a:pt x="1722661" y="2040561"/>
                      <a:pt x="1477106" y="2039530"/>
                    </a:cubicBezTo>
                    <a:cubicBezTo>
                      <a:pt x="1231551" y="2038499"/>
                      <a:pt x="1012323" y="2072780"/>
                      <a:pt x="738553" y="2039530"/>
                    </a:cubicBezTo>
                    <a:cubicBezTo>
                      <a:pt x="464783" y="2006280"/>
                      <a:pt x="333362" y="2051484"/>
                      <a:pt x="0" y="2039530"/>
                    </a:cubicBezTo>
                    <a:cubicBezTo>
                      <a:pt x="19755" y="1738837"/>
                      <a:pt x="-31150" y="1574128"/>
                      <a:pt x="0" y="1359687"/>
                    </a:cubicBezTo>
                    <a:cubicBezTo>
                      <a:pt x="31150" y="1145246"/>
                      <a:pt x="-16015" y="1001379"/>
                      <a:pt x="0" y="720634"/>
                    </a:cubicBezTo>
                    <a:cubicBezTo>
                      <a:pt x="16015" y="439889"/>
                      <a:pt x="-4205" y="283627"/>
                      <a:pt x="0" y="0"/>
                    </a:cubicBezTo>
                    <a:close/>
                  </a:path>
                </a:pathLst>
              </a:custGeom>
              <a:solidFill>
                <a:srgbClr val="FFF6D9"/>
              </a:solidFill>
              <a:ln w="38100">
                <a:solidFill>
                  <a:srgbClr val="F13238"/>
                </a:solidFill>
                <a:extLst>
                  <a:ext uri="{C807C97D-BFC1-408E-A445-0C87EB9F89A2}">
                    <ask:lineSketchStyleProps xmlns:ask="http://schemas.microsoft.com/office/drawing/2018/sketchyshapes" sd="1994745491">
                      <a:prstGeom prst="rect">
                        <a:avLst/>
                      </a:prstGeom>
                      <ask:type>
                        <ask:lineSketchFreehand/>
                      </ask:type>
                    </ask:lineSketchStyleProps>
                  </a:ext>
                </a:extLst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1" anchor="ctr"/>
              <a:lstStyle/>
              <a:p>
                <a:pPr algn="ctr"/>
                <a:endParaRPr lang="he-IL" dirty="0"/>
              </a:p>
            </p:txBody>
          </p:sp>
          <p:sp>
            <p:nvSpPr>
              <p:cNvPr id="74" name="מלבן 73">
                <a:extLst>
                  <a:ext uri="{FF2B5EF4-FFF2-40B4-BE49-F238E27FC236}">
                    <a16:creationId xmlns:a16="http://schemas.microsoft.com/office/drawing/2014/main" id="{3B4F226D-ECAD-4AD2-989D-E35858571594}"/>
                  </a:ext>
                </a:extLst>
              </p:cNvPr>
              <p:cNvSpPr/>
              <p:nvPr/>
            </p:nvSpPr>
            <p:spPr>
              <a:xfrm>
                <a:off x="1611085" y="3039291"/>
                <a:ext cx="3178629" cy="2299064"/>
              </a:xfrm>
              <a:custGeom>
                <a:avLst/>
                <a:gdLst>
                  <a:gd name="connsiteX0" fmla="*/ 0 w 2521247"/>
                  <a:gd name="connsiteY0" fmla="*/ 0 h 1843960"/>
                  <a:gd name="connsiteX1" fmla="*/ 680737 w 2521247"/>
                  <a:gd name="connsiteY1" fmla="*/ 0 h 1843960"/>
                  <a:gd name="connsiteX2" fmla="*/ 1336261 w 2521247"/>
                  <a:gd name="connsiteY2" fmla="*/ 0 h 1843960"/>
                  <a:gd name="connsiteX3" fmla="*/ 1890935 w 2521247"/>
                  <a:gd name="connsiteY3" fmla="*/ 0 h 1843960"/>
                  <a:gd name="connsiteX4" fmla="*/ 2521247 w 2521247"/>
                  <a:gd name="connsiteY4" fmla="*/ 0 h 1843960"/>
                  <a:gd name="connsiteX5" fmla="*/ 2521247 w 2521247"/>
                  <a:gd name="connsiteY5" fmla="*/ 633093 h 1843960"/>
                  <a:gd name="connsiteX6" fmla="*/ 2521247 w 2521247"/>
                  <a:gd name="connsiteY6" fmla="*/ 1210867 h 1843960"/>
                  <a:gd name="connsiteX7" fmla="*/ 2521247 w 2521247"/>
                  <a:gd name="connsiteY7" fmla="*/ 1843960 h 1843960"/>
                  <a:gd name="connsiteX8" fmla="*/ 1890935 w 2521247"/>
                  <a:gd name="connsiteY8" fmla="*/ 1843960 h 1843960"/>
                  <a:gd name="connsiteX9" fmla="*/ 1235411 w 2521247"/>
                  <a:gd name="connsiteY9" fmla="*/ 1843960 h 1843960"/>
                  <a:gd name="connsiteX10" fmla="*/ 680737 w 2521247"/>
                  <a:gd name="connsiteY10" fmla="*/ 1843960 h 1843960"/>
                  <a:gd name="connsiteX11" fmla="*/ 0 w 2521247"/>
                  <a:gd name="connsiteY11" fmla="*/ 1843960 h 1843960"/>
                  <a:gd name="connsiteX12" fmla="*/ 0 w 2521247"/>
                  <a:gd name="connsiteY12" fmla="*/ 1247746 h 1843960"/>
                  <a:gd name="connsiteX13" fmla="*/ 0 w 2521247"/>
                  <a:gd name="connsiteY13" fmla="*/ 596214 h 1843960"/>
                  <a:gd name="connsiteX14" fmla="*/ 0 w 2521247"/>
                  <a:gd name="connsiteY14" fmla="*/ 0 h 184396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</a:cxnLst>
                <a:rect l="l" t="t" r="r" b="b"/>
                <a:pathLst>
                  <a:path w="2521247" h="1843960" fill="none" extrusionOk="0">
                    <a:moveTo>
                      <a:pt x="0" y="0"/>
                    </a:moveTo>
                    <a:cubicBezTo>
                      <a:pt x="259168" y="-13955"/>
                      <a:pt x="513654" y="13305"/>
                      <a:pt x="680737" y="0"/>
                    </a:cubicBezTo>
                    <a:cubicBezTo>
                      <a:pt x="847820" y="-13305"/>
                      <a:pt x="1095903" y="25175"/>
                      <a:pt x="1336261" y="0"/>
                    </a:cubicBezTo>
                    <a:cubicBezTo>
                      <a:pt x="1576619" y="-25175"/>
                      <a:pt x="1636810" y="-1409"/>
                      <a:pt x="1890935" y="0"/>
                    </a:cubicBezTo>
                    <a:cubicBezTo>
                      <a:pt x="2145060" y="1409"/>
                      <a:pt x="2272839" y="-13235"/>
                      <a:pt x="2521247" y="0"/>
                    </a:cubicBezTo>
                    <a:cubicBezTo>
                      <a:pt x="2532581" y="135831"/>
                      <a:pt x="2537451" y="323330"/>
                      <a:pt x="2521247" y="633093"/>
                    </a:cubicBezTo>
                    <a:cubicBezTo>
                      <a:pt x="2505043" y="942856"/>
                      <a:pt x="2511570" y="1022491"/>
                      <a:pt x="2521247" y="1210867"/>
                    </a:cubicBezTo>
                    <a:cubicBezTo>
                      <a:pt x="2530924" y="1399243"/>
                      <a:pt x="2517694" y="1551267"/>
                      <a:pt x="2521247" y="1843960"/>
                    </a:cubicBezTo>
                    <a:cubicBezTo>
                      <a:pt x="2329854" y="1875134"/>
                      <a:pt x="2065425" y="1821429"/>
                      <a:pt x="1890935" y="1843960"/>
                    </a:cubicBezTo>
                    <a:cubicBezTo>
                      <a:pt x="1716445" y="1866491"/>
                      <a:pt x="1547851" y="1824810"/>
                      <a:pt x="1235411" y="1843960"/>
                    </a:cubicBezTo>
                    <a:cubicBezTo>
                      <a:pt x="922971" y="1863110"/>
                      <a:pt x="952047" y="1835484"/>
                      <a:pt x="680737" y="1843960"/>
                    </a:cubicBezTo>
                    <a:cubicBezTo>
                      <a:pt x="409427" y="1852436"/>
                      <a:pt x="261642" y="1846554"/>
                      <a:pt x="0" y="1843960"/>
                    </a:cubicBezTo>
                    <a:cubicBezTo>
                      <a:pt x="11211" y="1630701"/>
                      <a:pt x="-6596" y="1504711"/>
                      <a:pt x="0" y="1247746"/>
                    </a:cubicBezTo>
                    <a:cubicBezTo>
                      <a:pt x="6596" y="990781"/>
                      <a:pt x="-11862" y="757231"/>
                      <a:pt x="0" y="596214"/>
                    </a:cubicBezTo>
                    <a:cubicBezTo>
                      <a:pt x="11862" y="435197"/>
                      <a:pt x="-4653" y="185053"/>
                      <a:pt x="0" y="0"/>
                    </a:cubicBezTo>
                    <a:close/>
                  </a:path>
                  <a:path w="2521247" h="1843960" stroke="0" extrusionOk="0">
                    <a:moveTo>
                      <a:pt x="0" y="0"/>
                    </a:moveTo>
                    <a:cubicBezTo>
                      <a:pt x="147655" y="-23211"/>
                      <a:pt x="438959" y="12221"/>
                      <a:pt x="554674" y="0"/>
                    </a:cubicBezTo>
                    <a:cubicBezTo>
                      <a:pt x="670389" y="-12221"/>
                      <a:pt x="1070835" y="-9021"/>
                      <a:pt x="1210199" y="0"/>
                    </a:cubicBezTo>
                    <a:cubicBezTo>
                      <a:pt x="1349563" y="9021"/>
                      <a:pt x="1628713" y="3121"/>
                      <a:pt x="1840510" y="0"/>
                    </a:cubicBezTo>
                    <a:cubicBezTo>
                      <a:pt x="2052307" y="-3121"/>
                      <a:pt x="2196216" y="-23654"/>
                      <a:pt x="2521247" y="0"/>
                    </a:cubicBezTo>
                    <a:cubicBezTo>
                      <a:pt x="2501642" y="126488"/>
                      <a:pt x="2547635" y="337814"/>
                      <a:pt x="2521247" y="577774"/>
                    </a:cubicBezTo>
                    <a:cubicBezTo>
                      <a:pt x="2494859" y="817734"/>
                      <a:pt x="2540494" y="867175"/>
                      <a:pt x="2521247" y="1137109"/>
                    </a:cubicBezTo>
                    <a:cubicBezTo>
                      <a:pt x="2502000" y="1407044"/>
                      <a:pt x="2490612" y="1547365"/>
                      <a:pt x="2521247" y="1843960"/>
                    </a:cubicBezTo>
                    <a:cubicBezTo>
                      <a:pt x="2376116" y="1821859"/>
                      <a:pt x="2175461" y="1867916"/>
                      <a:pt x="1966573" y="1843960"/>
                    </a:cubicBezTo>
                    <a:cubicBezTo>
                      <a:pt x="1757685" y="1820004"/>
                      <a:pt x="1624263" y="1848057"/>
                      <a:pt x="1361473" y="1843960"/>
                    </a:cubicBezTo>
                    <a:cubicBezTo>
                      <a:pt x="1098683" y="1839863"/>
                      <a:pt x="824030" y="1877313"/>
                      <a:pt x="680737" y="1843960"/>
                    </a:cubicBezTo>
                    <a:cubicBezTo>
                      <a:pt x="537444" y="1810607"/>
                      <a:pt x="235585" y="1849374"/>
                      <a:pt x="0" y="1843960"/>
                    </a:cubicBezTo>
                    <a:cubicBezTo>
                      <a:pt x="7410" y="1688653"/>
                      <a:pt x="-20404" y="1524658"/>
                      <a:pt x="0" y="1229307"/>
                    </a:cubicBezTo>
                    <a:cubicBezTo>
                      <a:pt x="20404" y="933956"/>
                      <a:pt x="-19198" y="834656"/>
                      <a:pt x="0" y="651533"/>
                    </a:cubicBezTo>
                    <a:cubicBezTo>
                      <a:pt x="19198" y="468410"/>
                      <a:pt x="18298" y="158567"/>
                      <a:pt x="0" y="0"/>
                    </a:cubicBezTo>
                    <a:close/>
                  </a:path>
                </a:pathLst>
              </a:custGeom>
              <a:solidFill>
                <a:srgbClr val="FFF6D9"/>
              </a:solidFill>
              <a:ln w="38100">
                <a:solidFill>
                  <a:srgbClr val="FFBF27"/>
                </a:solidFill>
                <a:extLst>
                  <a:ext uri="{C807C97D-BFC1-408E-A445-0C87EB9F89A2}">
                    <ask:lineSketchStyleProps xmlns:ask="http://schemas.microsoft.com/office/drawing/2018/sketchyshapes" sd="1994745491">
                      <a:prstGeom prst="rect">
                        <a:avLst/>
                      </a:prstGeom>
                      <ask:type>
                        <ask:lineSketchFreehand/>
                      </ask:type>
                    </ask:lineSketchStyleProps>
                  </a:ext>
                </a:extLst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1" anchor="ctr"/>
              <a:lstStyle/>
              <a:p>
                <a:pPr algn="ctr"/>
                <a:endParaRPr lang="he-IL" dirty="0"/>
              </a:p>
            </p:txBody>
          </p:sp>
          <p:pic>
            <p:nvPicPr>
              <p:cNvPr id="75" name="תמונה 74">
                <a:extLst>
                  <a:ext uri="{FF2B5EF4-FFF2-40B4-BE49-F238E27FC236}">
                    <a16:creationId xmlns:a16="http://schemas.microsoft.com/office/drawing/2014/main" id="{50DEF42D-D118-40EB-9C39-C1771348554F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2"/>
              <a:srcRect l="6055" r="16570" b="23060"/>
              <a:stretch/>
            </p:blipFill>
            <p:spPr>
              <a:xfrm>
                <a:off x="1349828" y="3588697"/>
                <a:ext cx="1698172" cy="1871578"/>
              </a:xfrm>
              <a:prstGeom prst="rect">
                <a:avLst/>
              </a:prstGeom>
              <a:effectLst>
                <a:outerShdw blurRad="76200" dir="18900000" sy="23000" kx="-1200000" algn="bl" rotWithShape="0">
                  <a:prstClr val="black">
                    <a:alpha val="20000"/>
                  </a:prstClr>
                </a:outerShdw>
              </a:effectLst>
            </p:spPr>
          </p:pic>
        </p:grpSp>
        <p:sp>
          <p:nvSpPr>
            <p:cNvPr id="70" name="תיבת טקסט 69">
              <a:extLst>
                <a:ext uri="{FF2B5EF4-FFF2-40B4-BE49-F238E27FC236}">
                  <a16:creationId xmlns:a16="http://schemas.microsoft.com/office/drawing/2014/main" id="{23CA5E0C-F68D-40F9-A9A6-D852BE050C99}"/>
                </a:ext>
              </a:extLst>
            </p:cNvPr>
            <p:cNvSpPr txBox="1"/>
            <p:nvPr/>
          </p:nvSpPr>
          <p:spPr>
            <a:xfrm>
              <a:off x="339634" y="4450080"/>
              <a:ext cx="2512422" cy="181588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r"/>
              <a:r>
                <a:rPr lang="he-IL" sz="1600" b="1" i="0" dirty="0">
                  <a:solidFill>
                    <a:srgbClr val="141414"/>
                  </a:solidFill>
                  <a:effectLst/>
                  <a:latin typeface="Sn_chedva" panose="02000503000000000000" pitchFamily="50" charset="-79"/>
                  <a:cs typeface="Sn_chedva" panose="02000503000000000000" pitchFamily="50" charset="-79"/>
                </a:rPr>
                <a:t>תשמח ותודה על כל רגע בהווה</a:t>
              </a:r>
              <a:br>
                <a:rPr lang="he-IL" sz="1600" b="1" i="0" dirty="0">
                  <a:solidFill>
                    <a:srgbClr val="141414"/>
                  </a:solidFill>
                  <a:effectLst/>
                  <a:latin typeface="Sn_chedva" panose="02000503000000000000" pitchFamily="50" charset="-79"/>
                  <a:cs typeface="Sn_chedva" panose="02000503000000000000" pitchFamily="50" charset="-79"/>
                </a:rPr>
              </a:br>
              <a:r>
                <a:rPr lang="he-IL" sz="1600" b="1" i="0" dirty="0">
                  <a:solidFill>
                    <a:srgbClr val="141414"/>
                  </a:solidFill>
                  <a:effectLst/>
                  <a:latin typeface="Sn_chedva" panose="02000503000000000000" pitchFamily="50" charset="-79"/>
                  <a:cs typeface="Sn_chedva" panose="02000503000000000000" pitchFamily="50" charset="-79"/>
                </a:rPr>
                <a:t>בראותך ניסים ונפלאות הבורא</a:t>
              </a:r>
              <a:br>
                <a:rPr lang="he-IL" sz="1600" b="1" i="0" dirty="0">
                  <a:solidFill>
                    <a:srgbClr val="141414"/>
                  </a:solidFill>
                  <a:effectLst/>
                  <a:latin typeface="Sn_chedva" panose="02000503000000000000" pitchFamily="50" charset="-79"/>
                  <a:cs typeface="Sn_chedva" panose="02000503000000000000" pitchFamily="50" charset="-79"/>
                </a:rPr>
              </a:br>
              <a:r>
                <a:rPr lang="he-IL" sz="1600" b="1" i="0" dirty="0">
                  <a:solidFill>
                    <a:srgbClr val="141414"/>
                  </a:solidFill>
                  <a:effectLst/>
                  <a:latin typeface="Sn_chedva" panose="02000503000000000000" pitchFamily="50" charset="-79"/>
                  <a:cs typeface="Sn_chedva" panose="02000503000000000000" pitchFamily="50" charset="-79"/>
                </a:rPr>
                <a:t>למשפחת           היקרה!</a:t>
              </a:r>
              <a:br>
                <a:rPr lang="he-IL" sz="1600" b="1" i="0" dirty="0">
                  <a:solidFill>
                    <a:srgbClr val="141414"/>
                  </a:solidFill>
                  <a:effectLst/>
                  <a:latin typeface="Sn_chedva" panose="02000503000000000000" pitchFamily="50" charset="-79"/>
                  <a:cs typeface="Sn_chedva" panose="02000503000000000000" pitchFamily="50" charset="-79"/>
                </a:rPr>
              </a:br>
              <a:r>
                <a:rPr lang="he-IL" sz="1600" b="1" i="0" dirty="0">
                  <a:solidFill>
                    <a:srgbClr val="141414"/>
                  </a:solidFill>
                  <a:effectLst/>
                  <a:latin typeface="Sn_chedva" panose="02000503000000000000" pitchFamily="50" charset="-79"/>
                  <a:cs typeface="Sn_chedva" panose="02000503000000000000" pitchFamily="50" charset="-79"/>
                </a:rPr>
                <a:t>שנזכה תמיד להלל ולהודות</a:t>
              </a:r>
              <a:br>
                <a:rPr lang="he-IL" sz="1600" b="1" i="0" dirty="0">
                  <a:solidFill>
                    <a:srgbClr val="141414"/>
                  </a:solidFill>
                  <a:effectLst/>
                  <a:latin typeface="Sn_chedva" panose="02000503000000000000" pitchFamily="50" charset="-79"/>
                  <a:cs typeface="Sn_chedva" panose="02000503000000000000" pitchFamily="50" charset="-79"/>
                </a:rPr>
              </a:br>
              <a:r>
                <a:rPr lang="he-IL" sz="1600" b="1" i="0" dirty="0">
                  <a:solidFill>
                    <a:srgbClr val="141414"/>
                  </a:solidFill>
                  <a:effectLst/>
                  <a:latin typeface="Sn_chedva" panose="02000503000000000000" pitchFamily="50" charset="-79"/>
                  <a:cs typeface="Sn_chedva" panose="02000503000000000000" pitchFamily="50" charset="-79"/>
                </a:rPr>
                <a:t>על כל החסדים והטובות!</a:t>
              </a:r>
              <a:br>
                <a:rPr lang="he-IL" sz="1600" b="1" i="0" dirty="0">
                  <a:solidFill>
                    <a:srgbClr val="141414"/>
                  </a:solidFill>
                  <a:effectLst/>
                  <a:latin typeface="Sn_chedva" panose="02000503000000000000" pitchFamily="50" charset="-79"/>
                  <a:cs typeface="Sn_chedva" panose="02000503000000000000" pitchFamily="50" charset="-79"/>
                </a:rPr>
              </a:br>
              <a:r>
                <a:rPr lang="he-IL" sz="1600" b="1" i="0" dirty="0">
                  <a:solidFill>
                    <a:srgbClr val="141414"/>
                  </a:solidFill>
                  <a:effectLst/>
                  <a:latin typeface="Sn_chedva" panose="02000503000000000000" pitchFamily="50" charset="-79"/>
                  <a:cs typeface="Sn_chedva" panose="02000503000000000000" pitchFamily="50" charset="-79"/>
                </a:rPr>
                <a:t>בברכת פורים שמח</a:t>
              </a:r>
              <a:br>
                <a:rPr lang="he-IL" sz="1600" b="1" i="0" dirty="0">
                  <a:solidFill>
                    <a:srgbClr val="141414"/>
                  </a:solidFill>
                  <a:effectLst/>
                  <a:latin typeface="Sn_chedva" panose="02000503000000000000" pitchFamily="50" charset="-79"/>
                  <a:cs typeface="Sn_chedva" panose="02000503000000000000" pitchFamily="50" charset="-79"/>
                </a:rPr>
              </a:br>
              <a:r>
                <a:rPr lang="he-IL" sz="1600" b="1" i="0" dirty="0">
                  <a:solidFill>
                    <a:srgbClr val="141414"/>
                  </a:solidFill>
                  <a:effectLst/>
                  <a:latin typeface="Sn_chedva" panose="02000503000000000000" pitchFamily="50" charset="-79"/>
                  <a:cs typeface="Sn_chedva" panose="02000503000000000000" pitchFamily="50" charset="-79"/>
                </a:rPr>
                <a:t>משפחת</a:t>
              </a:r>
              <a:endParaRPr lang="he-IL" sz="1600" b="1" dirty="0">
                <a:latin typeface="Sn_chedva" panose="02000503000000000000" pitchFamily="50" charset="-79"/>
                <a:cs typeface="Sn_chedva" panose="02000503000000000000" pitchFamily="50" charset="-79"/>
              </a:endParaRPr>
            </a:p>
          </p:txBody>
        </p:sp>
        <p:cxnSp>
          <p:nvCxnSpPr>
            <p:cNvPr id="71" name="מחבר ישר 70">
              <a:extLst>
                <a:ext uri="{FF2B5EF4-FFF2-40B4-BE49-F238E27FC236}">
                  <a16:creationId xmlns:a16="http://schemas.microsoft.com/office/drawing/2014/main" id="{674EEF6E-1008-46BC-8CDD-2DCE7569FD90}"/>
                </a:ext>
              </a:extLst>
            </p:cNvPr>
            <p:cNvCxnSpPr>
              <a:cxnSpLocks/>
            </p:cNvCxnSpPr>
            <p:nvPr/>
          </p:nvCxnSpPr>
          <p:spPr>
            <a:xfrm>
              <a:off x="1693817" y="5166193"/>
              <a:ext cx="535577" cy="0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2" name="מחבר ישר 71">
              <a:extLst>
                <a:ext uri="{FF2B5EF4-FFF2-40B4-BE49-F238E27FC236}">
                  <a16:creationId xmlns:a16="http://schemas.microsoft.com/office/drawing/2014/main" id="{4E673A5D-3A6C-4BE9-A1A4-077DCC8F7DB9}"/>
                </a:ext>
              </a:extLst>
            </p:cNvPr>
            <p:cNvCxnSpPr>
              <a:cxnSpLocks/>
            </p:cNvCxnSpPr>
            <p:nvPr/>
          </p:nvCxnSpPr>
          <p:spPr>
            <a:xfrm>
              <a:off x="1619794" y="6120786"/>
              <a:ext cx="622662" cy="0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76" name="קבוצה 75">
            <a:extLst>
              <a:ext uri="{FF2B5EF4-FFF2-40B4-BE49-F238E27FC236}">
                <a16:creationId xmlns:a16="http://schemas.microsoft.com/office/drawing/2014/main" id="{4E703870-4F28-4238-BCFF-E42F22281B9A}"/>
              </a:ext>
            </a:extLst>
          </p:cNvPr>
          <p:cNvGrpSpPr/>
          <p:nvPr/>
        </p:nvGrpSpPr>
        <p:grpSpPr>
          <a:xfrm>
            <a:off x="5991497" y="2246810"/>
            <a:ext cx="2838994" cy="2046516"/>
            <a:chOff x="226423" y="4362993"/>
            <a:chExt cx="2838994" cy="2046516"/>
          </a:xfrm>
        </p:grpSpPr>
        <p:grpSp>
          <p:nvGrpSpPr>
            <p:cNvPr id="77" name="קבוצה 76">
              <a:extLst>
                <a:ext uri="{FF2B5EF4-FFF2-40B4-BE49-F238E27FC236}">
                  <a16:creationId xmlns:a16="http://schemas.microsoft.com/office/drawing/2014/main" id="{1F180256-981D-4151-B196-CD39B300EFE4}"/>
                </a:ext>
              </a:extLst>
            </p:cNvPr>
            <p:cNvGrpSpPr/>
            <p:nvPr/>
          </p:nvGrpSpPr>
          <p:grpSpPr>
            <a:xfrm>
              <a:off x="226423" y="4362993"/>
              <a:ext cx="2838994" cy="2046516"/>
              <a:chOff x="1349828" y="2908662"/>
              <a:chExt cx="3579224" cy="2551613"/>
            </a:xfrm>
          </p:grpSpPr>
          <p:sp>
            <p:nvSpPr>
              <p:cNvPr id="81" name="מלבן 80">
                <a:extLst>
                  <a:ext uri="{FF2B5EF4-FFF2-40B4-BE49-F238E27FC236}">
                    <a16:creationId xmlns:a16="http://schemas.microsoft.com/office/drawing/2014/main" id="{B4CA40EF-2EF9-4F89-A1AB-3BFD43B7C311}"/>
                  </a:ext>
                </a:extLst>
              </p:cNvPr>
              <p:cNvSpPr/>
              <p:nvPr/>
            </p:nvSpPr>
            <p:spPr>
              <a:xfrm>
                <a:off x="1480457" y="2908662"/>
                <a:ext cx="3448595" cy="2542903"/>
              </a:xfrm>
              <a:custGeom>
                <a:avLst/>
                <a:gdLst>
                  <a:gd name="connsiteX0" fmla="*/ 0 w 2735381"/>
                  <a:gd name="connsiteY0" fmla="*/ 0 h 2039530"/>
                  <a:gd name="connsiteX1" fmla="*/ 738553 w 2735381"/>
                  <a:gd name="connsiteY1" fmla="*/ 0 h 2039530"/>
                  <a:gd name="connsiteX2" fmla="*/ 1449752 w 2735381"/>
                  <a:gd name="connsiteY2" fmla="*/ 0 h 2039530"/>
                  <a:gd name="connsiteX3" fmla="*/ 2051536 w 2735381"/>
                  <a:gd name="connsiteY3" fmla="*/ 0 h 2039530"/>
                  <a:gd name="connsiteX4" fmla="*/ 2735381 w 2735381"/>
                  <a:gd name="connsiteY4" fmla="*/ 0 h 2039530"/>
                  <a:gd name="connsiteX5" fmla="*/ 2735381 w 2735381"/>
                  <a:gd name="connsiteY5" fmla="*/ 700239 h 2039530"/>
                  <a:gd name="connsiteX6" fmla="*/ 2735381 w 2735381"/>
                  <a:gd name="connsiteY6" fmla="*/ 1339291 h 2039530"/>
                  <a:gd name="connsiteX7" fmla="*/ 2735381 w 2735381"/>
                  <a:gd name="connsiteY7" fmla="*/ 2039530 h 2039530"/>
                  <a:gd name="connsiteX8" fmla="*/ 2051536 w 2735381"/>
                  <a:gd name="connsiteY8" fmla="*/ 2039530 h 2039530"/>
                  <a:gd name="connsiteX9" fmla="*/ 1340337 w 2735381"/>
                  <a:gd name="connsiteY9" fmla="*/ 2039530 h 2039530"/>
                  <a:gd name="connsiteX10" fmla="*/ 738553 w 2735381"/>
                  <a:gd name="connsiteY10" fmla="*/ 2039530 h 2039530"/>
                  <a:gd name="connsiteX11" fmla="*/ 0 w 2735381"/>
                  <a:gd name="connsiteY11" fmla="*/ 2039530 h 2039530"/>
                  <a:gd name="connsiteX12" fmla="*/ 0 w 2735381"/>
                  <a:gd name="connsiteY12" fmla="*/ 1380082 h 2039530"/>
                  <a:gd name="connsiteX13" fmla="*/ 0 w 2735381"/>
                  <a:gd name="connsiteY13" fmla="*/ 659448 h 2039530"/>
                  <a:gd name="connsiteX14" fmla="*/ 0 w 2735381"/>
                  <a:gd name="connsiteY14" fmla="*/ 0 h 203953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</a:cxnLst>
                <a:rect l="l" t="t" r="r" b="b"/>
                <a:pathLst>
                  <a:path w="2735381" h="2039530" fill="none" extrusionOk="0">
                    <a:moveTo>
                      <a:pt x="0" y="0"/>
                    </a:moveTo>
                    <a:cubicBezTo>
                      <a:pt x="336618" y="183"/>
                      <a:pt x="559423" y="-28154"/>
                      <a:pt x="738553" y="0"/>
                    </a:cubicBezTo>
                    <a:cubicBezTo>
                      <a:pt x="917683" y="28154"/>
                      <a:pt x="1232039" y="21933"/>
                      <a:pt x="1449752" y="0"/>
                    </a:cubicBezTo>
                    <a:cubicBezTo>
                      <a:pt x="1667465" y="-21933"/>
                      <a:pt x="1769610" y="-26041"/>
                      <a:pt x="2051536" y="0"/>
                    </a:cubicBezTo>
                    <a:cubicBezTo>
                      <a:pt x="2333462" y="26041"/>
                      <a:pt x="2429993" y="-5260"/>
                      <a:pt x="2735381" y="0"/>
                    </a:cubicBezTo>
                    <a:cubicBezTo>
                      <a:pt x="2723424" y="250508"/>
                      <a:pt x="2719230" y="409033"/>
                      <a:pt x="2735381" y="700239"/>
                    </a:cubicBezTo>
                    <a:cubicBezTo>
                      <a:pt x="2751532" y="991445"/>
                      <a:pt x="2740997" y="1136699"/>
                      <a:pt x="2735381" y="1339291"/>
                    </a:cubicBezTo>
                    <a:cubicBezTo>
                      <a:pt x="2729765" y="1541883"/>
                      <a:pt x="2736947" y="1862595"/>
                      <a:pt x="2735381" y="2039530"/>
                    </a:cubicBezTo>
                    <a:cubicBezTo>
                      <a:pt x="2459459" y="2047772"/>
                      <a:pt x="2345833" y="2027925"/>
                      <a:pt x="2051536" y="2039530"/>
                    </a:cubicBezTo>
                    <a:cubicBezTo>
                      <a:pt x="1757240" y="2051135"/>
                      <a:pt x="1514280" y="2029164"/>
                      <a:pt x="1340337" y="2039530"/>
                    </a:cubicBezTo>
                    <a:cubicBezTo>
                      <a:pt x="1166394" y="2049896"/>
                      <a:pt x="910479" y="2050811"/>
                      <a:pt x="738553" y="2039530"/>
                    </a:cubicBezTo>
                    <a:cubicBezTo>
                      <a:pt x="566627" y="2028249"/>
                      <a:pt x="360188" y="2015304"/>
                      <a:pt x="0" y="2039530"/>
                    </a:cubicBezTo>
                    <a:cubicBezTo>
                      <a:pt x="11435" y="1776555"/>
                      <a:pt x="-9153" y="1535606"/>
                      <a:pt x="0" y="1380082"/>
                    </a:cubicBezTo>
                    <a:cubicBezTo>
                      <a:pt x="9153" y="1224558"/>
                      <a:pt x="-3591" y="937709"/>
                      <a:pt x="0" y="659448"/>
                    </a:cubicBezTo>
                    <a:cubicBezTo>
                      <a:pt x="3591" y="381187"/>
                      <a:pt x="-25926" y="290836"/>
                      <a:pt x="0" y="0"/>
                    </a:cubicBezTo>
                    <a:close/>
                  </a:path>
                  <a:path w="2735381" h="2039530" stroke="0" extrusionOk="0">
                    <a:moveTo>
                      <a:pt x="0" y="0"/>
                    </a:moveTo>
                    <a:cubicBezTo>
                      <a:pt x="172399" y="-19884"/>
                      <a:pt x="404059" y="5842"/>
                      <a:pt x="601784" y="0"/>
                    </a:cubicBezTo>
                    <a:cubicBezTo>
                      <a:pt x="799509" y="-5842"/>
                      <a:pt x="1168618" y="35277"/>
                      <a:pt x="1312983" y="0"/>
                    </a:cubicBezTo>
                    <a:cubicBezTo>
                      <a:pt x="1457348" y="-35277"/>
                      <a:pt x="1823690" y="-13150"/>
                      <a:pt x="1996828" y="0"/>
                    </a:cubicBezTo>
                    <a:cubicBezTo>
                      <a:pt x="2169966" y="13150"/>
                      <a:pt x="2408459" y="26053"/>
                      <a:pt x="2735381" y="0"/>
                    </a:cubicBezTo>
                    <a:cubicBezTo>
                      <a:pt x="2762364" y="313659"/>
                      <a:pt x="2747239" y="383040"/>
                      <a:pt x="2735381" y="639053"/>
                    </a:cubicBezTo>
                    <a:cubicBezTo>
                      <a:pt x="2723523" y="895066"/>
                      <a:pt x="2762731" y="1050273"/>
                      <a:pt x="2735381" y="1257710"/>
                    </a:cubicBezTo>
                    <a:cubicBezTo>
                      <a:pt x="2708031" y="1465147"/>
                      <a:pt x="2739517" y="1649696"/>
                      <a:pt x="2735381" y="2039530"/>
                    </a:cubicBezTo>
                    <a:cubicBezTo>
                      <a:pt x="2511777" y="2064621"/>
                      <a:pt x="2403724" y="2057342"/>
                      <a:pt x="2133597" y="2039530"/>
                    </a:cubicBezTo>
                    <a:cubicBezTo>
                      <a:pt x="1863470" y="2021718"/>
                      <a:pt x="1722661" y="2040561"/>
                      <a:pt x="1477106" y="2039530"/>
                    </a:cubicBezTo>
                    <a:cubicBezTo>
                      <a:pt x="1231551" y="2038499"/>
                      <a:pt x="1012323" y="2072780"/>
                      <a:pt x="738553" y="2039530"/>
                    </a:cubicBezTo>
                    <a:cubicBezTo>
                      <a:pt x="464783" y="2006280"/>
                      <a:pt x="333362" y="2051484"/>
                      <a:pt x="0" y="2039530"/>
                    </a:cubicBezTo>
                    <a:cubicBezTo>
                      <a:pt x="19755" y="1738837"/>
                      <a:pt x="-31150" y="1574128"/>
                      <a:pt x="0" y="1359687"/>
                    </a:cubicBezTo>
                    <a:cubicBezTo>
                      <a:pt x="31150" y="1145246"/>
                      <a:pt x="-16015" y="1001379"/>
                      <a:pt x="0" y="720634"/>
                    </a:cubicBezTo>
                    <a:cubicBezTo>
                      <a:pt x="16015" y="439889"/>
                      <a:pt x="-4205" y="283627"/>
                      <a:pt x="0" y="0"/>
                    </a:cubicBezTo>
                    <a:close/>
                  </a:path>
                </a:pathLst>
              </a:custGeom>
              <a:solidFill>
                <a:srgbClr val="FFF6D9"/>
              </a:solidFill>
              <a:ln w="38100">
                <a:solidFill>
                  <a:srgbClr val="F13238"/>
                </a:solidFill>
                <a:extLst>
                  <a:ext uri="{C807C97D-BFC1-408E-A445-0C87EB9F89A2}">
                    <ask:lineSketchStyleProps xmlns:ask="http://schemas.microsoft.com/office/drawing/2018/sketchyshapes" sd="1994745491">
                      <a:prstGeom prst="rect">
                        <a:avLst/>
                      </a:prstGeom>
                      <ask:type>
                        <ask:lineSketchFreehand/>
                      </ask:type>
                    </ask:lineSketchStyleProps>
                  </a:ext>
                </a:extLst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1" anchor="ctr"/>
              <a:lstStyle/>
              <a:p>
                <a:pPr algn="ctr"/>
                <a:endParaRPr lang="he-IL" dirty="0"/>
              </a:p>
            </p:txBody>
          </p:sp>
          <p:sp>
            <p:nvSpPr>
              <p:cNvPr id="82" name="מלבן 81">
                <a:extLst>
                  <a:ext uri="{FF2B5EF4-FFF2-40B4-BE49-F238E27FC236}">
                    <a16:creationId xmlns:a16="http://schemas.microsoft.com/office/drawing/2014/main" id="{C9B7A884-FAD1-4949-A417-2267A4BCE485}"/>
                  </a:ext>
                </a:extLst>
              </p:cNvPr>
              <p:cNvSpPr/>
              <p:nvPr/>
            </p:nvSpPr>
            <p:spPr>
              <a:xfrm>
                <a:off x="1611085" y="3039291"/>
                <a:ext cx="3178629" cy="2299064"/>
              </a:xfrm>
              <a:custGeom>
                <a:avLst/>
                <a:gdLst>
                  <a:gd name="connsiteX0" fmla="*/ 0 w 2521247"/>
                  <a:gd name="connsiteY0" fmla="*/ 0 h 1843960"/>
                  <a:gd name="connsiteX1" fmla="*/ 680737 w 2521247"/>
                  <a:gd name="connsiteY1" fmla="*/ 0 h 1843960"/>
                  <a:gd name="connsiteX2" fmla="*/ 1336261 w 2521247"/>
                  <a:gd name="connsiteY2" fmla="*/ 0 h 1843960"/>
                  <a:gd name="connsiteX3" fmla="*/ 1890935 w 2521247"/>
                  <a:gd name="connsiteY3" fmla="*/ 0 h 1843960"/>
                  <a:gd name="connsiteX4" fmla="*/ 2521247 w 2521247"/>
                  <a:gd name="connsiteY4" fmla="*/ 0 h 1843960"/>
                  <a:gd name="connsiteX5" fmla="*/ 2521247 w 2521247"/>
                  <a:gd name="connsiteY5" fmla="*/ 633093 h 1843960"/>
                  <a:gd name="connsiteX6" fmla="*/ 2521247 w 2521247"/>
                  <a:gd name="connsiteY6" fmla="*/ 1210867 h 1843960"/>
                  <a:gd name="connsiteX7" fmla="*/ 2521247 w 2521247"/>
                  <a:gd name="connsiteY7" fmla="*/ 1843960 h 1843960"/>
                  <a:gd name="connsiteX8" fmla="*/ 1890935 w 2521247"/>
                  <a:gd name="connsiteY8" fmla="*/ 1843960 h 1843960"/>
                  <a:gd name="connsiteX9" fmla="*/ 1235411 w 2521247"/>
                  <a:gd name="connsiteY9" fmla="*/ 1843960 h 1843960"/>
                  <a:gd name="connsiteX10" fmla="*/ 680737 w 2521247"/>
                  <a:gd name="connsiteY10" fmla="*/ 1843960 h 1843960"/>
                  <a:gd name="connsiteX11" fmla="*/ 0 w 2521247"/>
                  <a:gd name="connsiteY11" fmla="*/ 1843960 h 1843960"/>
                  <a:gd name="connsiteX12" fmla="*/ 0 w 2521247"/>
                  <a:gd name="connsiteY12" fmla="*/ 1247746 h 1843960"/>
                  <a:gd name="connsiteX13" fmla="*/ 0 w 2521247"/>
                  <a:gd name="connsiteY13" fmla="*/ 596214 h 1843960"/>
                  <a:gd name="connsiteX14" fmla="*/ 0 w 2521247"/>
                  <a:gd name="connsiteY14" fmla="*/ 0 h 184396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</a:cxnLst>
                <a:rect l="l" t="t" r="r" b="b"/>
                <a:pathLst>
                  <a:path w="2521247" h="1843960" fill="none" extrusionOk="0">
                    <a:moveTo>
                      <a:pt x="0" y="0"/>
                    </a:moveTo>
                    <a:cubicBezTo>
                      <a:pt x="259168" y="-13955"/>
                      <a:pt x="513654" y="13305"/>
                      <a:pt x="680737" y="0"/>
                    </a:cubicBezTo>
                    <a:cubicBezTo>
                      <a:pt x="847820" y="-13305"/>
                      <a:pt x="1095903" y="25175"/>
                      <a:pt x="1336261" y="0"/>
                    </a:cubicBezTo>
                    <a:cubicBezTo>
                      <a:pt x="1576619" y="-25175"/>
                      <a:pt x="1636810" y="-1409"/>
                      <a:pt x="1890935" y="0"/>
                    </a:cubicBezTo>
                    <a:cubicBezTo>
                      <a:pt x="2145060" y="1409"/>
                      <a:pt x="2272839" y="-13235"/>
                      <a:pt x="2521247" y="0"/>
                    </a:cubicBezTo>
                    <a:cubicBezTo>
                      <a:pt x="2532581" y="135831"/>
                      <a:pt x="2537451" y="323330"/>
                      <a:pt x="2521247" y="633093"/>
                    </a:cubicBezTo>
                    <a:cubicBezTo>
                      <a:pt x="2505043" y="942856"/>
                      <a:pt x="2511570" y="1022491"/>
                      <a:pt x="2521247" y="1210867"/>
                    </a:cubicBezTo>
                    <a:cubicBezTo>
                      <a:pt x="2530924" y="1399243"/>
                      <a:pt x="2517694" y="1551267"/>
                      <a:pt x="2521247" y="1843960"/>
                    </a:cubicBezTo>
                    <a:cubicBezTo>
                      <a:pt x="2329854" y="1875134"/>
                      <a:pt x="2065425" y="1821429"/>
                      <a:pt x="1890935" y="1843960"/>
                    </a:cubicBezTo>
                    <a:cubicBezTo>
                      <a:pt x="1716445" y="1866491"/>
                      <a:pt x="1547851" y="1824810"/>
                      <a:pt x="1235411" y="1843960"/>
                    </a:cubicBezTo>
                    <a:cubicBezTo>
                      <a:pt x="922971" y="1863110"/>
                      <a:pt x="952047" y="1835484"/>
                      <a:pt x="680737" y="1843960"/>
                    </a:cubicBezTo>
                    <a:cubicBezTo>
                      <a:pt x="409427" y="1852436"/>
                      <a:pt x="261642" y="1846554"/>
                      <a:pt x="0" y="1843960"/>
                    </a:cubicBezTo>
                    <a:cubicBezTo>
                      <a:pt x="11211" y="1630701"/>
                      <a:pt x="-6596" y="1504711"/>
                      <a:pt x="0" y="1247746"/>
                    </a:cubicBezTo>
                    <a:cubicBezTo>
                      <a:pt x="6596" y="990781"/>
                      <a:pt x="-11862" y="757231"/>
                      <a:pt x="0" y="596214"/>
                    </a:cubicBezTo>
                    <a:cubicBezTo>
                      <a:pt x="11862" y="435197"/>
                      <a:pt x="-4653" y="185053"/>
                      <a:pt x="0" y="0"/>
                    </a:cubicBezTo>
                    <a:close/>
                  </a:path>
                  <a:path w="2521247" h="1843960" stroke="0" extrusionOk="0">
                    <a:moveTo>
                      <a:pt x="0" y="0"/>
                    </a:moveTo>
                    <a:cubicBezTo>
                      <a:pt x="147655" y="-23211"/>
                      <a:pt x="438959" y="12221"/>
                      <a:pt x="554674" y="0"/>
                    </a:cubicBezTo>
                    <a:cubicBezTo>
                      <a:pt x="670389" y="-12221"/>
                      <a:pt x="1070835" y="-9021"/>
                      <a:pt x="1210199" y="0"/>
                    </a:cubicBezTo>
                    <a:cubicBezTo>
                      <a:pt x="1349563" y="9021"/>
                      <a:pt x="1628713" y="3121"/>
                      <a:pt x="1840510" y="0"/>
                    </a:cubicBezTo>
                    <a:cubicBezTo>
                      <a:pt x="2052307" y="-3121"/>
                      <a:pt x="2196216" y="-23654"/>
                      <a:pt x="2521247" y="0"/>
                    </a:cubicBezTo>
                    <a:cubicBezTo>
                      <a:pt x="2501642" y="126488"/>
                      <a:pt x="2547635" y="337814"/>
                      <a:pt x="2521247" y="577774"/>
                    </a:cubicBezTo>
                    <a:cubicBezTo>
                      <a:pt x="2494859" y="817734"/>
                      <a:pt x="2540494" y="867175"/>
                      <a:pt x="2521247" y="1137109"/>
                    </a:cubicBezTo>
                    <a:cubicBezTo>
                      <a:pt x="2502000" y="1407044"/>
                      <a:pt x="2490612" y="1547365"/>
                      <a:pt x="2521247" y="1843960"/>
                    </a:cubicBezTo>
                    <a:cubicBezTo>
                      <a:pt x="2376116" y="1821859"/>
                      <a:pt x="2175461" y="1867916"/>
                      <a:pt x="1966573" y="1843960"/>
                    </a:cubicBezTo>
                    <a:cubicBezTo>
                      <a:pt x="1757685" y="1820004"/>
                      <a:pt x="1624263" y="1848057"/>
                      <a:pt x="1361473" y="1843960"/>
                    </a:cubicBezTo>
                    <a:cubicBezTo>
                      <a:pt x="1098683" y="1839863"/>
                      <a:pt x="824030" y="1877313"/>
                      <a:pt x="680737" y="1843960"/>
                    </a:cubicBezTo>
                    <a:cubicBezTo>
                      <a:pt x="537444" y="1810607"/>
                      <a:pt x="235585" y="1849374"/>
                      <a:pt x="0" y="1843960"/>
                    </a:cubicBezTo>
                    <a:cubicBezTo>
                      <a:pt x="7410" y="1688653"/>
                      <a:pt x="-20404" y="1524658"/>
                      <a:pt x="0" y="1229307"/>
                    </a:cubicBezTo>
                    <a:cubicBezTo>
                      <a:pt x="20404" y="933956"/>
                      <a:pt x="-19198" y="834656"/>
                      <a:pt x="0" y="651533"/>
                    </a:cubicBezTo>
                    <a:cubicBezTo>
                      <a:pt x="19198" y="468410"/>
                      <a:pt x="18298" y="158567"/>
                      <a:pt x="0" y="0"/>
                    </a:cubicBezTo>
                    <a:close/>
                  </a:path>
                </a:pathLst>
              </a:custGeom>
              <a:solidFill>
                <a:srgbClr val="FFF6D9"/>
              </a:solidFill>
              <a:ln w="38100">
                <a:solidFill>
                  <a:srgbClr val="FFBF27"/>
                </a:solidFill>
                <a:extLst>
                  <a:ext uri="{C807C97D-BFC1-408E-A445-0C87EB9F89A2}">
                    <ask:lineSketchStyleProps xmlns:ask="http://schemas.microsoft.com/office/drawing/2018/sketchyshapes" sd="1994745491">
                      <a:prstGeom prst="rect">
                        <a:avLst/>
                      </a:prstGeom>
                      <ask:type>
                        <ask:lineSketchFreehand/>
                      </ask:type>
                    </ask:lineSketchStyleProps>
                  </a:ext>
                </a:extLst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1" anchor="ctr"/>
              <a:lstStyle/>
              <a:p>
                <a:pPr algn="ctr"/>
                <a:endParaRPr lang="he-IL" dirty="0"/>
              </a:p>
            </p:txBody>
          </p:sp>
          <p:pic>
            <p:nvPicPr>
              <p:cNvPr id="83" name="תמונה 82">
                <a:extLst>
                  <a:ext uri="{FF2B5EF4-FFF2-40B4-BE49-F238E27FC236}">
                    <a16:creationId xmlns:a16="http://schemas.microsoft.com/office/drawing/2014/main" id="{3E0390E0-C0E0-4F5A-8D8E-3C44D6D8CE48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2"/>
              <a:srcRect l="6055" r="16570" b="23060"/>
              <a:stretch/>
            </p:blipFill>
            <p:spPr>
              <a:xfrm>
                <a:off x="1349828" y="3588697"/>
                <a:ext cx="1698172" cy="1871578"/>
              </a:xfrm>
              <a:prstGeom prst="rect">
                <a:avLst/>
              </a:prstGeom>
              <a:effectLst>
                <a:outerShdw blurRad="76200" dir="18900000" sy="23000" kx="-1200000" algn="bl" rotWithShape="0">
                  <a:prstClr val="black">
                    <a:alpha val="20000"/>
                  </a:prstClr>
                </a:outerShdw>
              </a:effectLst>
            </p:spPr>
          </p:pic>
        </p:grpSp>
        <p:sp>
          <p:nvSpPr>
            <p:cNvPr id="78" name="תיבת טקסט 77">
              <a:extLst>
                <a:ext uri="{FF2B5EF4-FFF2-40B4-BE49-F238E27FC236}">
                  <a16:creationId xmlns:a16="http://schemas.microsoft.com/office/drawing/2014/main" id="{26A92A95-10BB-468B-9FCB-208028887DDA}"/>
                </a:ext>
              </a:extLst>
            </p:cNvPr>
            <p:cNvSpPr txBox="1"/>
            <p:nvPr/>
          </p:nvSpPr>
          <p:spPr>
            <a:xfrm>
              <a:off x="339634" y="4450080"/>
              <a:ext cx="2512422" cy="181588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r"/>
              <a:r>
                <a:rPr lang="he-IL" sz="1600" b="1" i="0" dirty="0">
                  <a:solidFill>
                    <a:srgbClr val="141414"/>
                  </a:solidFill>
                  <a:effectLst/>
                  <a:latin typeface="Sn_chedva" panose="02000503000000000000" pitchFamily="50" charset="-79"/>
                  <a:cs typeface="Sn_chedva" panose="02000503000000000000" pitchFamily="50" charset="-79"/>
                </a:rPr>
                <a:t>תשמח ותודה על כל רגע בהווה</a:t>
              </a:r>
              <a:br>
                <a:rPr lang="he-IL" sz="1600" b="1" i="0" dirty="0">
                  <a:solidFill>
                    <a:srgbClr val="141414"/>
                  </a:solidFill>
                  <a:effectLst/>
                  <a:latin typeface="Sn_chedva" panose="02000503000000000000" pitchFamily="50" charset="-79"/>
                  <a:cs typeface="Sn_chedva" panose="02000503000000000000" pitchFamily="50" charset="-79"/>
                </a:rPr>
              </a:br>
              <a:r>
                <a:rPr lang="he-IL" sz="1600" b="1" i="0" dirty="0">
                  <a:solidFill>
                    <a:srgbClr val="141414"/>
                  </a:solidFill>
                  <a:effectLst/>
                  <a:latin typeface="Sn_chedva" panose="02000503000000000000" pitchFamily="50" charset="-79"/>
                  <a:cs typeface="Sn_chedva" panose="02000503000000000000" pitchFamily="50" charset="-79"/>
                </a:rPr>
                <a:t>בראותך ניסים ונפלאות הבורא</a:t>
              </a:r>
              <a:br>
                <a:rPr lang="he-IL" sz="1600" b="1" i="0" dirty="0">
                  <a:solidFill>
                    <a:srgbClr val="141414"/>
                  </a:solidFill>
                  <a:effectLst/>
                  <a:latin typeface="Sn_chedva" panose="02000503000000000000" pitchFamily="50" charset="-79"/>
                  <a:cs typeface="Sn_chedva" panose="02000503000000000000" pitchFamily="50" charset="-79"/>
                </a:rPr>
              </a:br>
              <a:r>
                <a:rPr lang="he-IL" sz="1600" b="1" i="0" dirty="0">
                  <a:solidFill>
                    <a:srgbClr val="141414"/>
                  </a:solidFill>
                  <a:effectLst/>
                  <a:latin typeface="Sn_chedva" panose="02000503000000000000" pitchFamily="50" charset="-79"/>
                  <a:cs typeface="Sn_chedva" panose="02000503000000000000" pitchFamily="50" charset="-79"/>
                </a:rPr>
                <a:t>למשפחת           היקרה!</a:t>
              </a:r>
              <a:br>
                <a:rPr lang="he-IL" sz="1600" b="1" i="0" dirty="0">
                  <a:solidFill>
                    <a:srgbClr val="141414"/>
                  </a:solidFill>
                  <a:effectLst/>
                  <a:latin typeface="Sn_chedva" panose="02000503000000000000" pitchFamily="50" charset="-79"/>
                  <a:cs typeface="Sn_chedva" panose="02000503000000000000" pitchFamily="50" charset="-79"/>
                </a:rPr>
              </a:br>
              <a:r>
                <a:rPr lang="he-IL" sz="1600" b="1" i="0" dirty="0">
                  <a:solidFill>
                    <a:srgbClr val="141414"/>
                  </a:solidFill>
                  <a:effectLst/>
                  <a:latin typeface="Sn_chedva" panose="02000503000000000000" pitchFamily="50" charset="-79"/>
                  <a:cs typeface="Sn_chedva" panose="02000503000000000000" pitchFamily="50" charset="-79"/>
                </a:rPr>
                <a:t>שנזכה תמיד להלל ולהודות</a:t>
              </a:r>
              <a:br>
                <a:rPr lang="he-IL" sz="1600" b="1" i="0" dirty="0">
                  <a:solidFill>
                    <a:srgbClr val="141414"/>
                  </a:solidFill>
                  <a:effectLst/>
                  <a:latin typeface="Sn_chedva" panose="02000503000000000000" pitchFamily="50" charset="-79"/>
                  <a:cs typeface="Sn_chedva" panose="02000503000000000000" pitchFamily="50" charset="-79"/>
                </a:rPr>
              </a:br>
              <a:r>
                <a:rPr lang="he-IL" sz="1600" b="1" i="0" dirty="0">
                  <a:solidFill>
                    <a:srgbClr val="141414"/>
                  </a:solidFill>
                  <a:effectLst/>
                  <a:latin typeface="Sn_chedva" panose="02000503000000000000" pitchFamily="50" charset="-79"/>
                  <a:cs typeface="Sn_chedva" panose="02000503000000000000" pitchFamily="50" charset="-79"/>
                </a:rPr>
                <a:t>על כל החסדים והטובות!</a:t>
              </a:r>
              <a:br>
                <a:rPr lang="he-IL" sz="1600" b="1" i="0" dirty="0">
                  <a:solidFill>
                    <a:srgbClr val="141414"/>
                  </a:solidFill>
                  <a:effectLst/>
                  <a:latin typeface="Sn_chedva" panose="02000503000000000000" pitchFamily="50" charset="-79"/>
                  <a:cs typeface="Sn_chedva" panose="02000503000000000000" pitchFamily="50" charset="-79"/>
                </a:rPr>
              </a:br>
              <a:r>
                <a:rPr lang="he-IL" sz="1600" b="1" i="0" dirty="0">
                  <a:solidFill>
                    <a:srgbClr val="141414"/>
                  </a:solidFill>
                  <a:effectLst/>
                  <a:latin typeface="Sn_chedva" panose="02000503000000000000" pitchFamily="50" charset="-79"/>
                  <a:cs typeface="Sn_chedva" panose="02000503000000000000" pitchFamily="50" charset="-79"/>
                </a:rPr>
                <a:t>בברכת פורים שמח</a:t>
              </a:r>
              <a:br>
                <a:rPr lang="he-IL" sz="1600" b="1" i="0" dirty="0">
                  <a:solidFill>
                    <a:srgbClr val="141414"/>
                  </a:solidFill>
                  <a:effectLst/>
                  <a:latin typeface="Sn_chedva" panose="02000503000000000000" pitchFamily="50" charset="-79"/>
                  <a:cs typeface="Sn_chedva" panose="02000503000000000000" pitchFamily="50" charset="-79"/>
                </a:rPr>
              </a:br>
              <a:r>
                <a:rPr lang="he-IL" sz="1600" b="1" i="0" dirty="0">
                  <a:solidFill>
                    <a:srgbClr val="141414"/>
                  </a:solidFill>
                  <a:effectLst/>
                  <a:latin typeface="Sn_chedva" panose="02000503000000000000" pitchFamily="50" charset="-79"/>
                  <a:cs typeface="Sn_chedva" panose="02000503000000000000" pitchFamily="50" charset="-79"/>
                </a:rPr>
                <a:t>משפחת</a:t>
              </a:r>
              <a:endParaRPr lang="he-IL" sz="1600" b="1" dirty="0">
                <a:latin typeface="Sn_chedva" panose="02000503000000000000" pitchFamily="50" charset="-79"/>
                <a:cs typeface="Sn_chedva" panose="02000503000000000000" pitchFamily="50" charset="-79"/>
              </a:endParaRPr>
            </a:p>
          </p:txBody>
        </p:sp>
        <p:cxnSp>
          <p:nvCxnSpPr>
            <p:cNvPr id="79" name="מחבר ישר 78">
              <a:extLst>
                <a:ext uri="{FF2B5EF4-FFF2-40B4-BE49-F238E27FC236}">
                  <a16:creationId xmlns:a16="http://schemas.microsoft.com/office/drawing/2014/main" id="{D9EA7DDD-DAD8-4D6F-9B18-E12013BEE6A5}"/>
                </a:ext>
              </a:extLst>
            </p:cNvPr>
            <p:cNvCxnSpPr>
              <a:cxnSpLocks/>
            </p:cNvCxnSpPr>
            <p:nvPr/>
          </p:nvCxnSpPr>
          <p:spPr>
            <a:xfrm>
              <a:off x="1693817" y="5166193"/>
              <a:ext cx="535577" cy="0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0" name="מחבר ישר 79">
              <a:extLst>
                <a:ext uri="{FF2B5EF4-FFF2-40B4-BE49-F238E27FC236}">
                  <a16:creationId xmlns:a16="http://schemas.microsoft.com/office/drawing/2014/main" id="{C1A47E1A-234D-4DAF-A660-F267774B458B}"/>
                </a:ext>
              </a:extLst>
            </p:cNvPr>
            <p:cNvCxnSpPr>
              <a:cxnSpLocks/>
            </p:cNvCxnSpPr>
            <p:nvPr/>
          </p:nvCxnSpPr>
          <p:spPr>
            <a:xfrm>
              <a:off x="1619794" y="6120786"/>
              <a:ext cx="622662" cy="0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84" name="קבוצה 83">
            <a:extLst>
              <a:ext uri="{FF2B5EF4-FFF2-40B4-BE49-F238E27FC236}">
                <a16:creationId xmlns:a16="http://schemas.microsoft.com/office/drawing/2014/main" id="{2F3232A2-74AA-4997-B476-06ADFDD0AC6C}"/>
              </a:ext>
            </a:extLst>
          </p:cNvPr>
          <p:cNvGrpSpPr/>
          <p:nvPr/>
        </p:nvGrpSpPr>
        <p:grpSpPr>
          <a:xfrm>
            <a:off x="5991497" y="95793"/>
            <a:ext cx="2838994" cy="2046516"/>
            <a:chOff x="226423" y="4362993"/>
            <a:chExt cx="2838994" cy="2046516"/>
          </a:xfrm>
        </p:grpSpPr>
        <p:grpSp>
          <p:nvGrpSpPr>
            <p:cNvPr id="85" name="קבוצה 84">
              <a:extLst>
                <a:ext uri="{FF2B5EF4-FFF2-40B4-BE49-F238E27FC236}">
                  <a16:creationId xmlns:a16="http://schemas.microsoft.com/office/drawing/2014/main" id="{A2C61343-5E61-4033-B627-C2B3455DDC6A}"/>
                </a:ext>
              </a:extLst>
            </p:cNvPr>
            <p:cNvGrpSpPr/>
            <p:nvPr/>
          </p:nvGrpSpPr>
          <p:grpSpPr>
            <a:xfrm>
              <a:off x="226423" y="4362993"/>
              <a:ext cx="2838994" cy="2046516"/>
              <a:chOff x="1349828" y="2908662"/>
              <a:chExt cx="3579224" cy="2551613"/>
            </a:xfrm>
          </p:grpSpPr>
          <p:sp>
            <p:nvSpPr>
              <p:cNvPr id="89" name="מלבן 88">
                <a:extLst>
                  <a:ext uri="{FF2B5EF4-FFF2-40B4-BE49-F238E27FC236}">
                    <a16:creationId xmlns:a16="http://schemas.microsoft.com/office/drawing/2014/main" id="{6DEF5EFB-ADD1-4032-8AF1-8B9E6F83451A}"/>
                  </a:ext>
                </a:extLst>
              </p:cNvPr>
              <p:cNvSpPr/>
              <p:nvPr/>
            </p:nvSpPr>
            <p:spPr>
              <a:xfrm>
                <a:off x="1480457" y="2908662"/>
                <a:ext cx="3448595" cy="2542903"/>
              </a:xfrm>
              <a:custGeom>
                <a:avLst/>
                <a:gdLst>
                  <a:gd name="connsiteX0" fmla="*/ 0 w 2735381"/>
                  <a:gd name="connsiteY0" fmla="*/ 0 h 2039530"/>
                  <a:gd name="connsiteX1" fmla="*/ 738553 w 2735381"/>
                  <a:gd name="connsiteY1" fmla="*/ 0 h 2039530"/>
                  <a:gd name="connsiteX2" fmla="*/ 1449752 w 2735381"/>
                  <a:gd name="connsiteY2" fmla="*/ 0 h 2039530"/>
                  <a:gd name="connsiteX3" fmla="*/ 2051536 w 2735381"/>
                  <a:gd name="connsiteY3" fmla="*/ 0 h 2039530"/>
                  <a:gd name="connsiteX4" fmla="*/ 2735381 w 2735381"/>
                  <a:gd name="connsiteY4" fmla="*/ 0 h 2039530"/>
                  <a:gd name="connsiteX5" fmla="*/ 2735381 w 2735381"/>
                  <a:gd name="connsiteY5" fmla="*/ 700239 h 2039530"/>
                  <a:gd name="connsiteX6" fmla="*/ 2735381 w 2735381"/>
                  <a:gd name="connsiteY6" fmla="*/ 1339291 h 2039530"/>
                  <a:gd name="connsiteX7" fmla="*/ 2735381 w 2735381"/>
                  <a:gd name="connsiteY7" fmla="*/ 2039530 h 2039530"/>
                  <a:gd name="connsiteX8" fmla="*/ 2051536 w 2735381"/>
                  <a:gd name="connsiteY8" fmla="*/ 2039530 h 2039530"/>
                  <a:gd name="connsiteX9" fmla="*/ 1340337 w 2735381"/>
                  <a:gd name="connsiteY9" fmla="*/ 2039530 h 2039530"/>
                  <a:gd name="connsiteX10" fmla="*/ 738553 w 2735381"/>
                  <a:gd name="connsiteY10" fmla="*/ 2039530 h 2039530"/>
                  <a:gd name="connsiteX11" fmla="*/ 0 w 2735381"/>
                  <a:gd name="connsiteY11" fmla="*/ 2039530 h 2039530"/>
                  <a:gd name="connsiteX12" fmla="*/ 0 w 2735381"/>
                  <a:gd name="connsiteY12" fmla="*/ 1380082 h 2039530"/>
                  <a:gd name="connsiteX13" fmla="*/ 0 w 2735381"/>
                  <a:gd name="connsiteY13" fmla="*/ 659448 h 2039530"/>
                  <a:gd name="connsiteX14" fmla="*/ 0 w 2735381"/>
                  <a:gd name="connsiteY14" fmla="*/ 0 h 203953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</a:cxnLst>
                <a:rect l="l" t="t" r="r" b="b"/>
                <a:pathLst>
                  <a:path w="2735381" h="2039530" fill="none" extrusionOk="0">
                    <a:moveTo>
                      <a:pt x="0" y="0"/>
                    </a:moveTo>
                    <a:cubicBezTo>
                      <a:pt x="336618" y="183"/>
                      <a:pt x="559423" y="-28154"/>
                      <a:pt x="738553" y="0"/>
                    </a:cubicBezTo>
                    <a:cubicBezTo>
                      <a:pt x="917683" y="28154"/>
                      <a:pt x="1232039" y="21933"/>
                      <a:pt x="1449752" y="0"/>
                    </a:cubicBezTo>
                    <a:cubicBezTo>
                      <a:pt x="1667465" y="-21933"/>
                      <a:pt x="1769610" y="-26041"/>
                      <a:pt x="2051536" y="0"/>
                    </a:cubicBezTo>
                    <a:cubicBezTo>
                      <a:pt x="2333462" y="26041"/>
                      <a:pt x="2429993" y="-5260"/>
                      <a:pt x="2735381" y="0"/>
                    </a:cubicBezTo>
                    <a:cubicBezTo>
                      <a:pt x="2723424" y="250508"/>
                      <a:pt x="2719230" y="409033"/>
                      <a:pt x="2735381" y="700239"/>
                    </a:cubicBezTo>
                    <a:cubicBezTo>
                      <a:pt x="2751532" y="991445"/>
                      <a:pt x="2740997" y="1136699"/>
                      <a:pt x="2735381" y="1339291"/>
                    </a:cubicBezTo>
                    <a:cubicBezTo>
                      <a:pt x="2729765" y="1541883"/>
                      <a:pt x="2736947" y="1862595"/>
                      <a:pt x="2735381" y="2039530"/>
                    </a:cubicBezTo>
                    <a:cubicBezTo>
                      <a:pt x="2459459" y="2047772"/>
                      <a:pt x="2345833" y="2027925"/>
                      <a:pt x="2051536" y="2039530"/>
                    </a:cubicBezTo>
                    <a:cubicBezTo>
                      <a:pt x="1757240" y="2051135"/>
                      <a:pt x="1514280" y="2029164"/>
                      <a:pt x="1340337" y="2039530"/>
                    </a:cubicBezTo>
                    <a:cubicBezTo>
                      <a:pt x="1166394" y="2049896"/>
                      <a:pt x="910479" y="2050811"/>
                      <a:pt x="738553" y="2039530"/>
                    </a:cubicBezTo>
                    <a:cubicBezTo>
                      <a:pt x="566627" y="2028249"/>
                      <a:pt x="360188" y="2015304"/>
                      <a:pt x="0" y="2039530"/>
                    </a:cubicBezTo>
                    <a:cubicBezTo>
                      <a:pt x="11435" y="1776555"/>
                      <a:pt x="-9153" y="1535606"/>
                      <a:pt x="0" y="1380082"/>
                    </a:cubicBezTo>
                    <a:cubicBezTo>
                      <a:pt x="9153" y="1224558"/>
                      <a:pt x="-3591" y="937709"/>
                      <a:pt x="0" y="659448"/>
                    </a:cubicBezTo>
                    <a:cubicBezTo>
                      <a:pt x="3591" y="381187"/>
                      <a:pt x="-25926" y="290836"/>
                      <a:pt x="0" y="0"/>
                    </a:cubicBezTo>
                    <a:close/>
                  </a:path>
                  <a:path w="2735381" h="2039530" stroke="0" extrusionOk="0">
                    <a:moveTo>
                      <a:pt x="0" y="0"/>
                    </a:moveTo>
                    <a:cubicBezTo>
                      <a:pt x="172399" y="-19884"/>
                      <a:pt x="404059" y="5842"/>
                      <a:pt x="601784" y="0"/>
                    </a:cubicBezTo>
                    <a:cubicBezTo>
                      <a:pt x="799509" y="-5842"/>
                      <a:pt x="1168618" y="35277"/>
                      <a:pt x="1312983" y="0"/>
                    </a:cubicBezTo>
                    <a:cubicBezTo>
                      <a:pt x="1457348" y="-35277"/>
                      <a:pt x="1823690" y="-13150"/>
                      <a:pt x="1996828" y="0"/>
                    </a:cubicBezTo>
                    <a:cubicBezTo>
                      <a:pt x="2169966" y="13150"/>
                      <a:pt x="2408459" y="26053"/>
                      <a:pt x="2735381" y="0"/>
                    </a:cubicBezTo>
                    <a:cubicBezTo>
                      <a:pt x="2762364" y="313659"/>
                      <a:pt x="2747239" y="383040"/>
                      <a:pt x="2735381" y="639053"/>
                    </a:cubicBezTo>
                    <a:cubicBezTo>
                      <a:pt x="2723523" y="895066"/>
                      <a:pt x="2762731" y="1050273"/>
                      <a:pt x="2735381" y="1257710"/>
                    </a:cubicBezTo>
                    <a:cubicBezTo>
                      <a:pt x="2708031" y="1465147"/>
                      <a:pt x="2739517" y="1649696"/>
                      <a:pt x="2735381" y="2039530"/>
                    </a:cubicBezTo>
                    <a:cubicBezTo>
                      <a:pt x="2511777" y="2064621"/>
                      <a:pt x="2403724" y="2057342"/>
                      <a:pt x="2133597" y="2039530"/>
                    </a:cubicBezTo>
                    <a:cubicBezTo>
                      <a:pt x="1863470" y="2021718"/>
                      <a:pt x="1722661" y="2040561"/>
                      <a:pt x="1477106" y="2039530"/>
                    </a:cubicBezTo>
                    <a:cubicBezTo>
                      <a:pt x="1231551" y="2038499"/>
                      <a:pt x="1012323" y="2072780"/>
                      <a:pt x="738553" y="2039530"/>
                    </a:cubicBezTo>
                    <a:cubicBezTo>
                      <a:pt x="464783" y="2006280"/>
                      <a:pt x="333362" y="2051484"/>
                      <a:pt x="0" y="2039530"/>
                    </a:cubicBezTo>
                    <a:cubicBezTo>
                      <a:pt x="19755" y="1738837"/>
                      <a:pt x="-31150" y="1574128"/>
                      <a:pt x="0" y="1359687"/>
                    </a:cubicBezTo>
                    <a:cubicBezTo>
                      <a:pt x="31150" y="1145246"/>
                      <a:pt x="-16015" y="1001379"/>
                      <a:pt x="0" y="720634"/>
                    </a:cubicBezTo>
                    <a:cubicBezTo>
                      <a:pt x="16015" y="439889"/>
                      <a:pt x="-4205" y="283627"/>
                      <a:pt x="0" y="0"/>
                    </a:cubicBezTo>
                    <a:close/>
                  </a:path>
                </a:pathLst>
              </a:custGeom>
              <a:solidFill>
                <a:srgbClr val="FFF6D9"/>
              </a:solidFill>
              <a:ln w="38100">
                <a:solidFill>
                  <a:srgbClr val="F13238"/>
                </a:solidFill>
                <a:extLst>
                  <a:ext uri="{C807C97D-BFC1-408E-A445-0C87EB9F89A2}">
                    <ask:lineSketchStyleProps xmlns:ask="http://schemas.microsoft.com/office/drawing/2018/sketchyshapes" sd="1994745491">
                      <a:prstGeom prst="rect">
                        <a:avLst/>
                      </a:prstGeom>
                      <ask:type>
                        <ask:lineSketchFreehand/>
                      </ask:type>
                    </ask:lineSketchStyleProps>
                  </a:ext>
                </a:extLst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1" anchor="ctr"/>
              <a:lstStyle/>
              <a:p>
                <a:pPr algn="ctr" rtl="1"/>
                <a:endParaRPr lang="he-IL" dirty="0"/>
              </a:p>
            </p:txBody>
          </p:sp>
          <p:sp>
            <p:nvSpPr>
              <p:cNvPr id="90" name="מלבן 89">
                <a:extLst>
                  <a:ext uri="{FF2B5EF4-FFF2-40B4-BE49-F238E27FC236}">
                    <a16:creationId xmlns:a16="http://schemas.microsoft.com/office/drawing/2014/main" id="{599CD194-5485-4AF8-8308-F0C73E014676}"/>
                  </a:ext>
                </a:extLst>
              </p:cNvPr>
              <p:cNvSpPr/>
              <p:nvPr/>
            </p:nvSpPr>
            <p:spPr>
              <a:xfrm>
                <a:off x="1611085" y="3039291"/>
                <a:ext cx="3178629" cy="2299064"/>
              </a:xfrm>
              <a:custGeom>
                <a:avLst/>
                <a:gdLst>
                  <a:gd name="connsiteX0" fmla="*/ 0 w 2521247"/>
                  <a:gd name="connsiteY0" fmla="*/ 0 h 1843960"/>
                  <a:gd name="connsiteX1" fmla="*/ 680737 w 2521247"/>
                  <a:gd name="connsiteY1" fmla="*/ 0 h 1843960"/>
                  <a:gd name="connsiteX2" fmla="*/ 1336261 w 2521247"/>
                  <a:gd name="connsiteY2" fmla="*/ 0 h 1843960"/>
                  <a:gd name="connsiteX3" fmla="*/ 1890935 w 2521247"/>
                  <a:gd name="connsiteY3" fmla="*/ 0 h 1843960"/>
                  <a:gd name="connsiteX4" fmla="*/ 2521247 w 2521247"/>
                  <a:gd name="connsiteY4" fmla="*/ 0 h 1843960"/>
                  <a:gd name="connsiteX5" fmla="*/ 2521247 w 2521247"/>
                  <a:gd name="connsiteY5" fmla="*/ 633093 h 1843960"/>
                  <a:gd name="connsiteX6" fmla="*/ 2521247 w 2521247"/>
                  <a:gd name="connsiteY6" fmla="*/ 1210867 h 1843960"/>
                  <a:gd name="connsiteX7" fmla="*/ 2521247 w 2521247"/>
                  <a:gd name="connsiteY7" fmla="*/ 1843960 h 1843960"/>
                  <a:gd name="connsiteX8" fmla="*/ 1890935 w 2521247"/>
                  <a:gd name="connsiteY8" fmla="*/ 1843960 h 1843960"/>
                  <a:gd name="connsiteX9" fmla="*/ 1235411 w 2521247"/>
                  <a:gd name="connsiteY9" fmla="*/ 1843960 h 1843960"/>
                  <a:gd name="connsiteX10" fmla="*/ 680737 w 2521247"/>
                  <a:gd name="connsiteY10" fmla="*/ 1843960 h 1843960"/>
                  <a:gd name="connsiteX11" fmla="*/ 0 w 2521247"/>
                  <a:gd name="connsiteY11" fmla="*/ 1843960 h 1843960"/>
                  <a:gd name="connsiteX12" fmla="*/ 0 w 2521247"/>
                  <a:gd name="connsiteY12" fmla="*/ 1247746 h 1843960"/>
                  <a:gd name="connsiteX13" fmla="*/ 0 w 2521247"/>
                  <a:gd name="connsiteY13" fmla="*/ 596214 h 1843960"/>
                  <a:gd name="connsiteX14" fmla="*/ 0 w 2521247"/>
                  <a:gd name="connsiteY14" fmla="*/ 0 h 184396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</a:cxnLst>
                <a:rect l="l" t="t" r="r" b="b"/>
                <a:pathLst>
                  <a:path w="2521247" h="1843960" fill="none" extrusionOk="0">
                    <a:moveTo>
                      <a:pt x="0" y="0"/>
                    </a:moveTo>
                    <a:cubicBezTo>
                      <a:pt x="259168" y="-13955"/>
                      <a:pt x="513654" y="13305"/>
                      <a:pt x="680737" y="0"/>
                    </a:cubicBezTo>
                    <a:cubicBezTo>
                      <a:pt x="847820" y="-13305"/>
                      <a:pt x="1095903" y="25175"/>
                      <a:pt x="1336261" y="0"/>
                    </a:cubicBezTo>
                    <a:cubicBezTo>
                      <a:pt x="1576619" y="-25175"/>
                      <a:pt x="1636810" y="-1409"/>
                      <a:pt x="1890935" y="0"/>
                    </a:cubicBezTo>
                    <a:cubicBezTo>
                      <a:pt x="2145060" y="1409"/>
                      <a:pt x="2272839" y="-13235"/>
                      <a:pt x="2521247" y="0"/>
                    </a:cubicBezTo>
                    <a:cubicBezTo>
                      <a:pt x="2532581" y="135831"/>
                      <a:pt x="2537451" y="323330"/>
                      <a:pt x="2521247" y="633093"/>
                    </a:cubicBezTo>
                    <a:cubicBezTo>
                      <a:pt x="2505043" y="942856"/>
                      <a:pt x="2511570" y="1022491"/>
                      <a:pt x="2521247" y="1210867"/>
                    </a:cubicBezTo>
                    <a:cubicBezTo>
                      <a:pt x="2530924" y="1399243"/>
                      <a:pt x="2517694" y="1551267"/>
                      <a:pt x="2521247" y="1843960"/>
                    </a:cubicBezTo>
                    <a:cubicBezTo>
                      <a:pt x="2329854" y="1875134"/>
                      <a:pt x="2065425" y="1821429"/>
                      <a:pt x="1890935" y="1843960"/>
                    </a:cubicBezTo>
                    <a:cubicBezTo>
                      <a:pt x="1716445" y="1866491"/>
                      <a:pt x="1547851" y="1824810"/>
                      <a:pt x="1235411" y="1843960"/>
                    </a:cubicBezTo>
                    <a:cubicBezTo>
                      <a:pt x="922971" y="1863110"/>
                      <a:pt x="952047" y="1835484"/>
                      <a:pt x="680737" y="1843960"/>
                    </a:cubicBezTo>
                    <a:cubicBezTo>
                      <a:pt x="409427" y="1852436"/>
                      <a:pt x="261642" y="1846554"/>
                      <a:pt x="0" y="1843960"/>
                    </a:cubicBezTo>
                    <a:cubicBezTo>
                      <a:pt x="11211" y="1630701"/>
                      <a:pt x="-6596" y="1504711"/>
                      <a:pt x="0" y="1247746"/>
                    </a:cubicBezTo>
                    <a:cubicBezTo>
                      <a:pt x="6596" y="990781"/>
                      <a:pt x="-11862" y="757231"/>
                      <a:pt x="0" y="596214"/>
                    </a:cubicBezTo>
                    <a:cubicBezTo>
                      <a:pt x="11862" y="435197"/>
                      <a:pt x="-4653" y="185053"/>
                      <a:pt x="0" y="0"/>
                    </a:cubicBezTo>
                    <a:close/>
                  </a:path>
                  <a:path w="2521247" h="1843960" stroke="0" extrusionOk="0">
                    <a:moveTo>
                      <a:pt x="0" y="0"/>
                    </a:moveTo>
                    <a:cubicBezTo>
                      <a:pt x="147655" y="-23211"/>
                      <a:pt x="438959" y="12221"/>
                      <a:pt x="554674" y="0"/>
                    </a:cubicBezTo>
                    <a:cubicBezTo>
                      <a:pt x="670389" y="-12221"/>
                      <a:pt x="1070835" y="-9021"/>
                      <a:pt x="1210199" y="0"/>
                    </a:cubicBezTo>
                    <a:cubicBezTo>
                      <a:pt x="1349563" y="9021"/>
                      <a:pt x="1628713" y="3121"/>
                      <a:pt x="1840510" y="0"/>
                    </a:cubicBezTo>
                    <a:cubicBezTo>
                      <a:pt x="2052307" y="-3121"/>
                      <a:pt x="2196216" y="-23654"/>
                      <a:pt x="2521247" y="0"/>
                    </a:cubicBezTo>
                    <a:cubicBezTo>
                      <a:pt x="2501642" y="126488"/>
                      <a:pt x="2547635" y="337814"/>
                      <a:pt x="2521247" y="577774"/>
                    </a:cubicBezTo>
                    <a:cubicBezTo>
                      <a:pt x="2494859" y="817734"/>
                      <a:pt x="2540494" y="867175"/>
                      <a:pt x="2521247" y="1137109"/>
                    </a:cubicBezTo>
                    <a:cubicBezTo>
                      <a:pt x="2502000" y="1407044"/>
                      <a:pt x="2490612" y="1547365"/>
                      <a:pt x="2521247" y="1843960"/>
                    </a:cubicBezTo>
                    <a:cubicBezTo>
                      <a:pt x="2376116" y="1821859"/>
                      <a:pt x="2175461" y="1867916"/>
                      <a:pt x="1966573" y="1843960"/>
                    </a:cubicBezTo>
                    <a:cubicBezTo>
                      <a:pt x="1757685" y="1820004"/>
                      <a:pt x="1624263" y="1848057"/>
                      <a:pt x="1361473" y="1843960"/>
                    </a:cubicBezTo>
                    <a:cubicBezTo>
                      <a:pt x="1098683" y="1839863"/>
                      <a:pt x="824030" y="1877313"/>
                      <a:pt x="680737" y="1843960"/>
                    </a:cubicBezTo>
                    <a:cubicBezTo>
                      <a:pt x="537444" y="1810607"/>
                      <a:pt x="235585" y="1849374"/>
                      <a:pt x="0" y="1843960"/>
                    </a:cubicBezTo>
                    <a:cubicBezTo>
                      <a:pt x="7410" y="1688653"/>
                      <a:pt x="-20404" y="1524658"/>
                      <a:pt x="0" y="1229307"/>
                    </a:cubicBezTo>
                    <a:cubicBezTo>
                      <a:pt x="20404" y="933956"/>
                      <a:pt x="-19198" y="834656"/>
                      <a:pt x="0" y="651533"/>
                    </a:cubicBezTo>
                    <a:cubicBezTo>
                      <a:pt x="19198" y="468410"/>
                      <a:pt x="18298" y="158567"/>
                      <a:pt x="0" y="0"/>
                    </a:cubicBezTo>
                    <a:close/>
                  </a:path>
                </a:pathLst>
              </a:custGeom>
              <a:solidFill>
                <a:srgbClr val="FFF6D9"/>
              </a:solidFill>
              <a:ln w="38100">
                <a:solidFill>
                  <a:srgbClr val="FFBF27"/>
                </a:solidFill>
                <a:extLst>
                  <a:ext uri="{C807C97D-BFC1-408E-A445-0C87EB9F89A2}">
                    <ask:lineSketchStyleProps xmlns:ask="http://schemas.microsoft.com/office/drawing/2018/sketchyshapes" sd="1994745491">
                      <a:prstGeom prst="rect">
                        <a:avLst/>
                      </a:prstGeom>
                      <ask:type>
                        <ask:lineSketchFreehand/>
                      </ask:type>
                    </ask:lineSketchStyleProps>
                  </a:ext>
                </a:extLst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1" anchor="ctr"/>
              <a:lstStyle/>
              <a:p>
                <a:pPr algn="ctr" rtl="1"/>
                <a:endParaRPr lang="he-IL" dirty="0"/>
              </a:p>
            </p:txBody>
          </p:sp>
          <p:pic>
            <p:nvPicPr>
              <p:cNvPr id="91" name="תמונה 90">
                <a:extLst>
                  <a:ext uri="{FF2B5EF4-FFF2-40B4-BE49-F238E27FC236}">
                    <a16:creationId xmlns:a16="http://schemas.microsoft.com/office/drawing/2014/main" id="{0A266032-BB72-4016-A63A-32A73993BDC7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2"/>
              <a:srcRect l="6055" r="16570" b="23060"/>
              <a:stretch/>
            </p:blipFill>
            <p:spPr>
              <a:xfrm>
                <a:off x="1349828" y="3588697"/>
                <a:ext cx="1698172" cy="1871578"/>
              </a:xfrm>
              <a:prstGeom prst="rect">
                <a:avLst/>
              </a:prstGeom>
              <a:effectLst>
                <a:outerShdw blurRad="76200" dir="18900000" sy="23000" kx="-1200000" algn="bl" rotWithShape="0">
                  <a:prstClr val="black">
                    <a:alpha val="20000"/>
                  </a:prstClr>
                </a:outerShdw>
              </a:effectLst>
            </p:spPr>
          </p:pic>
        </p:grpSp>
        <p:sp>
          <p:nvSpPr>
            <p:cNvPr id="86" name="תיבת טקסט 85">
              <a:extLst>
                <a:ext uri="{FF2B5EF4-FFF2-40B4-BE49-F238E27FC236}">
                  <a16:creationId xmlns:a16="http://schemas.microsoft.com/office/drawing/2014/main" id="{BCA3B6D3-A41E-4284-90BC-E4839AF4F7DE}"/>
                </a:ext>
              </a:extLst>
            </p:cNvPr>
            <p:cNvSpPr txBox="1"/>
            <p:nvPr/>
          </p:nvSpPr>
          <p:spPr>
            <a:xfrm>
              <a:off x="339634" y="4450080"/>
              <a:ext cx="2512422" cy="181588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r" rtl="1"/>
              <a:r>
                <a:rPr lang="he-IL" sz="1600" b="1" i="0" dirty="0">
                  <a:solidFill>
                    <a:srgbClr val="141414"/>
                  </a:solidFill>
                  <a:effectLst/>
                  <a:latin typeface="Sn_chedva" panose="02000503000000000000" pitchFamily="50" charset="-79"/>
                  <a:cs typeface="Sn_chedva" panose="02000503000000000000" pitchFamily="50" charset="-79"/>
                </a:rPr>
                <a:t>תשמח ותודה על כל רגע בהווה</a:t>
              </a:r>
              <a:br>
                <a:rPr lang="he-IL" sz="1600" b="1" i="0" dirty="0">
                  <a:solidFill>
                    <a:srgbClr val="141414"/>
                  </a:solidFill>
                  <a:effectLst/>
                  <a:latin typeface="Sn_chedva" panose="02000503000000000000" pitchFamily="50" charset="-79"/>
                  <a:cs typeface="Sn_chedva" panose="02000503000000000000" pitchFamily="50" charset="-79"/>
                </a:rPr>
              </a:br>
              <a:r>
                <a:rPr lang="he-IL" sz="1600" b="1" i="0" dirty="0">
                  <a:solidFill>
                    <a:srgbClr val="141414"/>
                  </a:solidFill>
                  <a:effectLst/>
                  <a:latin typeface="Sn_chedva" panose="02000503000000000000" pitchFamily="50" charset="-79"/>
                  <a:cs typeface="Sn_chedva" panose="02000503000000000000" pitchFamily="50" charset="-79"/>
                </a:rPr>
                <a:t>בראותך ניסים ונפלאות הבורא</a:t>
              </a:r>
              <a:br>
                <a:rPr lang="he-IL" sz="1600" b="1" i="0" dirty="0">
                  <a:solidFill>
                    <a:srgbClr val="141414"/>
                  </a:solidFill>
                  <a:effectLst/>
                  <a:latin typeface="Sn_chedva" panose="02000503000000000000" pitchFamily="50" charset="-79"/>
                  <a:cs typeface="Sn_chedva" panose="02000503000000000000" pitchFamily="50" charset="-79"/>
                </a:rPr>
              </a:br>
              <a:r>
                <a:rPr lang="he-IL" sz="1600" b="1" i="0" dirty="0">
                  <a:solidFill>
                    <a:srgbClr val="141414"/>
                  </a:solidFill>
                  <a:effectLst/>
                  <a:latin typeface="Sn_chedva" panose="02000503000000000000" pitchFamily="50" charset="-79"/>
                  <a:cs typeface="Sn_chedva" panose="02000503000000000000" pitchFamily="50" charset="-79"/>
                </a:rPr>
                <a:t>למשפחת           היקרה!</a:t>
              </a:r>
              <a:br>
                <a:rPr lang="he-IL" sz="1600" b="1" i="0" dirty="0">
                  <a:solidFill>
                    <a:srgbClr val="141414"/>
                  </a:solidFill>
                  <a:effectLst/>
                  <a:latin typeface="Sn_chedva" panose="02000503000000000000" pitchFamily="50" charset="-79"/>
                  <a:cs typeface="Sn_chedva" panose="02000503000000000000" pitchFamily="50" charset="-79"/>
                </a:rPr>
              </a:br>
              <a:r>
                <a:rPr lang="he-IL" sz="1600" b="1" i="0" dirty="0">
                  <a:solidFill>
                    <a:srgbClr val="141414"/>
                  </a:solidFill>
                  <a:effectLst/>
                  <a:latin typeface="Sn_chedva" panose="02000503000000000000" pitchFamily="50" charset="-79"/>
                  <a:cs typeface="Sn_chedva" panose="02000503000000000000" pitchFamily="50" charset="-79"/>
                </a:rPr>
                <a:t>שנזכה תמיד להלל ולהודות</a:t>
              </a:r>
              <a:br>
                <a:rPr lang="he-IL" sz="1600" b="1" i="0" dirty="0">
                  <a:solidFill>
                    <a:srgbClr val="141414"/>
                  </a:solidFill>
                  <a:effectLst/>
                  <a:latin typeface="Sn_chedva" panose="02000503000000000000" pitchFamily="50" charset="-79"/>
                  <a:cs typeface="Sn_chedva" panose="02000503000000000000" pitchFamily="50" charset="-79"/>
                </a:rPr>
              </a:br>
              <a:r>
                <a:rPr lang="he-IL" sz="1600" b="1" i="0" dirty="0">
                  <a:solidFill>
                    <a:srgbClr val="141414"/>
                  </a:solidFill>
                  <a:effectLst/>
                  <a:latin typeface="Sn_chedva" panose="02000503000000000000" pitchFamily="50" charset="-79"/>
                  <a:cs typeface="Sn_chedva" panose="02000503000000000000" pitchFamily="50" charset="-79"/>
                </a:rPr>
                <a:t>על כל החסדים והטובות!</a:t>
              </a:r>
              <a:br>
                <a:rPr lang="he-IL" sz="1600" b="1" i="0" dirty="0">
                  <a:solidFill>
                    <a:srgbClr val="141414"/>
                  </a:solidFill>
                  <a:effectLst/>
                  <a:latin typeface="Sn_chedva" panose="02000503000000000000" pitchFamily="50" charset="-79"/>
                  <a:cs typeface="Sn_chedva" panose="02000503000000000000" pitchFamily="50" charset="-79"/>
                </a:rPr>
              </a:br>
              <a:r>
                <a:rPr lang="he-IL" sz="1600" b="1" i="0" dirty="0">
                  <a:solidFill>
                    <a:srgbClr val="141414"/>
                  </a:solidFill>
                  <a:effectLst/>
                  <a:latin typeface="Sn_chedva" panose="02000503000000000000" pitchFamily="50" charset="-79"/>
                  <a:cs typeface="Sn_chedva" panose="02000503000000000000" pitchFamily="50" charset="-79"/>
                </a:rPr>
                <a:t>בברכת פורים שמח</a:t>
              </a:r>
              <a:br>
                <a:rPr lang="he-IL" sz="1600" b="1" i="0" dirty="0">
                  <a:solidFill>
                    <a:srgbClr val="141414"/>
                  </a:solidFill>
                  <a:effectLst/>
                  <a:latin typeface="Sn_chedva" panose="02000503000000000000" pitchFamily="50" charset="-79"/>
                  <a:cs typeface="Sn_chedva" panose="02000503000000000000" pitchFamily="50" charset="-79"/>
                </a:rPr>
              </a:br>
              <a:r>
                <a:rPr lang="he-IL" sz="1600" b="1" i="0" dirty="0">
                  <a:solidFill>
                    <a:srgbClr val="141414"/>
                  </a:solidFill>
                  <a:effectLst/>
                  <a:latin typeface="Sn_chedva" panose="02000503000000000000" pitchFamily="50" charset="-79"/>
                  <a:cs typeface="Sn_chedva" panose="02000503000000000000" pitchFamily="50" charset="-79"/>
                </a:rPr>
                <a:t>משפחת</a:t>
              </a:r>
              <a:endParaRPr lang="he-IL" sz="1600" b="1" dirty="0">
                <a:latin typeface="Sn_chedva" panose="02000503000000000000" pitchFamily="50" charset="-79"/>
                <a:cs typeface="Sn_chedva" panose="02000503000000000000" pitchFamily="50" charset="-79"/>
              </a:endParaRPr>
            </a:p>
          </p:txBody>
        </p:sp>
        <p:cxnSp>
          <p:nvCxnSpPr>
            <p:cNvPr id="87" name="מחבר ישר 86">
              <a:extLst>
                <a:ext uri="{FF2B5EF4-FFF2-40B4-BE49-F238E27FC236}">
                  <a16:creationId xmlns:a16="http://schemas.microsoft.com/office/drawing/2014/main" id="{B3FA6878-9865-43FD-9A87-AF1DDEE50073}"/>
                </a:ext>
              </a:extLst>
            </p:cNvPr>
            <p:cNvCxnSpPr>
              <a:cxnSpLocks/>
            </p:cNvCxnSpPr>
            <p:nvPr/>
          </p:nvCxnSpPr>
          <p:spPr>
            <a:xfrm>
              <a:off x="1693817" y="5166193"/>
              <a:ext cx="535577" cy="0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8" name="מחבר ישר 87">
              <a:extLst>
                <a:ext uri="{FF2B5EF4-FFF2-40B4-BE49-F238E27FC236}">
                  <a16:creationId xmlns:a16="http://schemas.microsoft.com/office/drawing/2014/main" id="{81D9566A-80E7-491C-830F-9BE59C4E8F25}"/>
                </a:ext>
              </a:extLst>
            </p:cNvPr>
            <p:cNvCxnSpPr>
              <a:cxnSpLocks/>
            </p:cNvCxnSpPr>
            <p:nvPr/>
          </p:nvCxnSpPr>
          <p:spPr>
            <a:xfrm>
              <a:off x="1619794" y="6120786"/>
              <a:ext cx="622662" cy="0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3324310216"/>
      </p:ext>
    </p:extLst>
  </p:cSld>
  <p:clrMapOvr>
    <a:masterClrMapping/>
  </p:clrMapOvr>
</p:sld>
</file>

<file path=ppt/theme/theme1.xml><?xml version="1.0" encoding="utf-8"?>
<a:theme xmlns:a="http://schemas.openxmlformats.org/drawingml/2006/main" name="ערכת נושא Office">
  <a:themeElements>
    <a:clrScheme name="ערכת נושא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ערכת נושא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ערכת נושא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205</TotalTime>
  <Words>288</Words>
  <Application>Microsoft Office PowerPoint</Application>
  <PresentationFormat>נייר A4 ‏(210x297 מ"מ)</PresentationFormat>
  <Paragraphs>9</Paragraphs>
  <Slides>1</Slides>
  <Notes>0</Notes>
  <HiddenSlides>0</HiddenSlides>
  <MMClips>0</MMClips>
  <ScaleCrop>false</ScaleCrop>
  <HeadingPairs>
    <vt:vector size="6" baseType="variant">
      <vt:variant>
        <vt:lpstr>גופנים בשימוש</vt:lpstr>
      </vt:variant>
      <vt:variant>
        <vt:i4>4</vt:i4>
      </vt:variant>
      <vt:variant>
        <vt:lpstr>ערכת נושא</vt:lpstr>
      </vt:variant>
      <vt:variant>
        <vt:i4>1</vt:i4>
      </vt:variant>
      <vt:variant>
        <vt:lpstr>כותרות שקופיות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Sn_chedva</vt:lpstr>
      <vt:lpstr>ערכת נושא Office</vt:lpstr>
      <vt:lpstr>מצגת של PowerPoint‏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מצגת של PowerPoint‏</dc:title>
  <dc:creator>user1</dc:creator>
  <cp:lastModifiedBy>user1</cp:lastModifiedBy>
  <cp:revision>4</cp:revision>
  <dcterms:created xsi:type="dcterms:W3CDTF">2023-02-28T14:17:02Z</dcterms:created>
  <dcterms:modified xsi:type="dcterms:W3CDTF">2023-02-28T18:40:35Z</dcterms:modified>
</cp:coreProperties>
</file>