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773" r:id="rId1"/>
  </p:sldMasterIdLst>
  <p:sldIdLst>
    <p:sldId id="256" r:id="rId2"/>
  </p:sldIdLst>
  <p:sldSz cx="9906000" cy="6858000" type="A4"/>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2F2F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64821" autoAdjust="0"/>
    <p:restoredTop sz="94660"/>
  </p:normalViewPr>
  <p:slideViewPr>
    <p:cSldViewPr snapToGrid="0">
      <p:cViewPr>
        <p:scale>
          <a:sx n="25" d="100"/>
          <a:sy n="25" d="100"/>
        </p:scale>
        <p:origin x="1642" y="120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B58E14-23EC-4C25-974C-48FA83988655}"/>
              </a:ext>
            </a:extLst>
          </p:cNvPr>
          <p:cNvSpPr>
            <a:spLocks noGrp="1"/>
          </p:cNvSpPr>
          <p:nvPr>
            <p:ph type="ctrTitle"/>
          </p:nvPr>
        </p:nvSpPr>
        <p:spPr>
          <a:xfrm>
            <a:off x="517870" y="978408"/>
            <a:ext cx="5021183" cy="5074226"/>
          </a:xfrm>
        </p:spPr>
        <p:txBody>
          <a:bodyPr anchor="t">
            <a:normAutofit/>
          </a:bodyPr>
          <a:lstStyle>
            <a:lvl1pPr algn="l">
              <a:defRPr sz="54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2E9FEDD4-20A1-49F6-9E3E-0B26B426BB73}"/>
              </a:ext>
            </a:extLst>
          </p:cNvPr>
          <p:cNvSpPr>
            <a:spLocks noGrp="1"/>
          </p:cNvSpPr>
          <p:nvPr>
            <p:ph type="subTitle" idx="1"/>
          </p:nvPr>
        </p:nvSpPr>
        <p:spPr>
          <a:xfrm>
            <a:off x="6662167" y="3602038"/>
            <a:ext cx="5021183" cy="2244580"/>
          </a:xfrm>
        </p:spPr>
        <p:txBody>
          <a:bodyPr anchor="b">
            <a:normAutofit/>
          </a:bodyPr>
          <a:lstStyle>
            <a:lvl1pPr marL="0" indent="0" algn="l">
              <a:lnSpc>
                <a:spcPct val="100000"/>
              </a:lnSpc>
              <a:buNone/>
              <a:defRPr sz="2200" i="1"/>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6580A32F-E6F3-4C2E-B9E3-E47868E42511}"/>
              </a:ext>
            </a:extLst>
          </p:cNvPr>
          <p:cNvSpPr>
            <a:spLocks noGrp="1"/>
          </p:cNvSpPr>
          <p:nvPr>
            <p:ph type="dt" sz="half" idx="10"/>
          </p:nvPr>
        </p:nvSpPr>
        <p:spPr/>
        <p:txBody>
          <a:bodyPr/>
          <a:lstStyle/>
          <a:p>
            <a:fld id="{3391A759-BFF8-4B5B-9ECE-D93AC303B331}" type="datetime1">
              <a:rPr lang="en-US" smtClean="0"/>
              <a:t>2/9/2025</a:t>
            </a:fld>
            <a:endParaRPr lang="en-US"/>
          </a:p>
        </p:txBody>
      </p:sp>
      <p:sp>
        <p:nvSpPr>
          <p:cNvPr id="5" name="Footer Placeholder 4">
            <a:extLst>
              <a:ext uri="{FF2B5EF4-FFF2-40B4-BE49-F238E27FC236}">
                <a16:creationId xmlns:a16="http://schemas.microsoft.com/office/drawing/2014/main" id="{78806724-A87A-4231-BFD9-277482AF78CF}"/>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E730D1AF-36B8-4BB8-BD6A-71194F7BC31C}"/>
              </a:ext>
            </a:extLst>
          </p:cNvPr>
          <p:cNvSpPr>
            <a:spLocks noGrp="1"/>
          </p:cNvSpPr>
          <p:nvPr>
            <p:ph type="sldNum" sz="quarter" idx="12"/>
          </p:nvPr>
        </p:nvSpPr>
        <p:spPr/>
        <p:txBody>
          <a:bodyPr/>
          <a:lstStyle/>
          <a:p>
            <a:fld id="{DFDF98CC-160E-494C-8C3C-8CDC5FA257DE}" type="slidenum">
              <a:rPr lang="en-US" smtClean="0"/>
              <a:t>‹#›</a:t>
            </a:fld>
            <a:endParaRPr lang="en-US"/>
          </a:p>
        </p:txBody>
      </p:sp>
      <p:sp>
        <p:nvSpPr>
          <p:cNvPr id="8" name="Rectangle 7">
            <a:extLst>
              <a:ext uri="{FF2B5EF4-FFF2-40B4-BE49-F238E27FC236}">
                <a16:creationId xmlns:a16="http://schemas.microsoft.com/office/drawing/2014/main" id="{F3FF94B3-6D3E-44FE-BB02-A9027C0003C7}"/>
              </a:ext>
              <a:ext uri="{C183D7F6-B498-43B3-948B-1728B52AA6E4}">
                <adec:decorative xmlns:adec="http://schemas.microsoft.com/office/drawing/2017/decorative" val="1"/>
              </a:ext>
            </a:extLst>
          </p:cNvPr>
          <p:cNvSpPr/>
          <p:nvPr/>
        </p:nvSpPr>
        <p:spPr>
          <a:xfrm>
            <a:off x="6662168" y="6209925"/>
            <a:ext cx="502118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108021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363D8A-C68D-4CF9-9D15-3E09BCC09F66}"/>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8524D94C-E537-4FF3-AAF8-A85F05C31A7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0824B1D4-6731-4993-8609-16C1D3327986}"/>
              </a:ext>
            </a:extLst>
          </p:cNvPr>
          <p:cNvSpPr>
            <a:spLocks noGrp="1"/>
          </p:cNvSpPr>
          <p:nvPr>
            <p:ph type="dt" sz="half" idx="10"/>
          </p:nvPr>
        </p:nvSpPr>
        <p:spPr/>
        <p:txBody>
          <a:bodyPr/>
          <a:lstStyle/>
          <a:p>
            <a:fld id="{EEBAB316-A2E6-49F2-825C-64AA951E4184}" type="datetime1">
              <a:rPr lang="en-US" smtClean="0"/>
              <a:t>2/9/2025</a:t>
            </a:fld>
            <a:endParaRPr lang="en-US"/>
          </a:p>
        </p:txBody>
      </p:sp>
      <p:sp>
        <p:nvSpPr>
          <p:cNvPr id="5" name="Footer Placeholder 4">
            <a:extLst>
              <a:ext uri="{FF2B5EF4-FFF2-40B4-BE49-F238E27FC236}">
                <a16:creationId xmlns:a16="http://schemas.microsoft.com/office/drawing/2014/main" id="{3DFB7BBD-CEEB-4256-84B2-6D907E118806}"/>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972A8B7-F430-4F4A-BB63-481F51E58800}"/>
              </a:ext>
            </a:extLst>
          </p:cNvPr>
          <p:cNvSpPr>
            <a:spLocks noGrp="1"/>
          </p:cNvSpPr>
          <p:nvPr>
            <p:ph type="sldNum" sz="quarter" idx="12"/>
          </p:nvPr>
        </p:nvSpPr>
        <p:spPr/>
        <p:txBody>
          <a:bodyPr/>
          <a:lstStyle/>
          <a:p>
            <a:fld id="{DFDF98CC-160E-494C-8C3C-8CDC5FA257DE}" type="slidenum">
              <a:rPr lang="en-US" smtClean="0"/>
              <a:t>‹#›</a:t>
            </a:fld>
            <a:endParaRPr lang="en-US"/>
          </a:p>
        </p:txBody>
      </p:sp>
    </p:spTree>
    <p:extLst>
      <p:ext uri="{BB962C8B-B14F-4D97-AF65-F5344CB8AC3E}">
        <p14:creationId xmlns:p14="http://schemas.microsoft.com/office/powerpoint/2010/main" val="3146507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7BAC1C-A332-4BA5-8C9C-FE0396C81619}"/>
              </a:ext>
            </a:extLst>
          </p:cNvPr>
          <p:cNvSpPr>
            <a:spLocks noGrp="1"/>
          </p:cNvSpPr>
          <p:nvPr>
            <p:ph type="title"/>
          </p:nvPr>
        </p:nvSpPr>
        <p:spPr>
          <a:xfrm>
            <a:off x="517870" y="978408"/>
            <a:ext cx="5020056" cy="4870974"/>
          </a:xfrm>
        </p:spPr>
        <p:txBody>
          <a:bodyPr anchor="t">
            <a:normAutofit/>
          </a:bodyPr>
          <a:lstStyle>
            <a:lvl1pPr>
              <a:defRPr sz="54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50D8D137-710E-4125-B5E9-F63E7F1C9C9D}"/>
              </a:ext>
            </a:extLst>
          </p:cNvPr>
          <p:cNvSpPr>
            <a:spLocks noGrp="1"/>
          </p:cNvSpPr>
          <p:nvPr>
            <p:ph type="body" idx="1"/>
          </p:nvPr>
        </p:nvSpPr>
        <p:spPr>
          <a:xfrm>
            <a:off x="6662167" y="3566639"/>
            <a:ext cx="5021183" cy="2279979"/>
          </a:xfrm>
        </p:spPr>
        <p:txBody>
          <a:bodyPr anchor="b">
            <a:normAutofit/>
          </a:bodyPr>
          <a:lstStyle>
            <a:lvl1pPr marL="0" indent="0">
              <a:buNone/>
              <a:defRPr sz="2200" i="1">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D5480C5-E9A6-425E-B050-03E444BE92C9}"/>
              </a:ext>
            </a:extLst>
          </p:cNvPr>
          <p:cNvSpPr>
            <a:spLocks noGrp="1"/>
          </p:cNvSpPr>
          <p:nvPr>
            <p:ph type="dt" sz="half" idx="10"/>
          </p:nvPr>
        </p:nvSpPr>
        <p:spPr/>
        <p:txBody>
          <a:bodyPr/>
          <a:lstStyle/>
          <a:p>
            <a:fld id="{5AE9748B-ADD6-4C5A-8C2A-A39721276E74}" type="datetime1">
              <a:rPr lang="en-US" smtClean="0"/>
              <a:t>2/9/2025</a:t>
            </a:fld>
            <a:endParaRPr lang="en-US"/>
          </a:p>
        </p:txBody>
      </p:sp>
      <p:sp>
        <p:nvSpPr>
          <p:cNvPr id="5" name="Footer Placeholder 4">
            <a:extLst>
              <a:ext uri="{FF2B5EF4-FFF2-40B4-BE49-F238E27FC236}">
                <a16:creationId xmlns:a16="http://schemas.microsoft.com/office/drawing/2014/main" id="{951B4831-6C0B-4E0B-A341-91E4C5D36B79}"/>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F011EE6-252D-46DD-94DF-C42657EF2CD9}"/>
              </a:ext>
            </a:extLst>
          </p:cNvPr>
          <p:cNvSpPr>
            <a:spLocks noGrp="1"/>
          </p:cNvSpPr>
          <p:nvPr>
            <p:ph type="sldNum" sz="quarter" idx="12"/>
          </p:nvPr>
        </p:nvSpPr>
        <p:spPr/>
        <p:txBody>
          <a:bodyPr/>
          <a:lstStyle/>
          <a:p>
            <a:fld id="{DFDF98CC-160E-494C-8C3C-8CDC5FA257DE}" type="slidenum">
              <a:rPr lang="en-US" smtClean="0"/>
              <a:t>‹#›</a:t>
            </a:fld>
            <a:endParaRPr lang="en-US"/>
          </a:p>
        </p:txBody>
      </p:sp>
    </p:spTree>
    <p:extLst>
      <p:ext uri="{BB962C8B-B14F-4D97-AF65-F5344CB8AC3E}">
        <p14:creationId xmlns:p14="http://schemas.microsoft.com/office/powerpoint/2010/main" val="28311693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604B06-C54A-4B7B-B6D1-436428EAF8E2}"/>
              </a:ext>
            </a:extLst>
          </p:cNvPr>
          <p:cNvSpPr>
            <a:spLocks noGrp="1"/>
          </p:cNvSpPr>
          <p:nvPr>
            <p:ph type="title"/>
          </p:nvPr>
        </p:nvSpPr>
        <p:spPr>
          <a:xfrm>
            <a:off x="517870" y="978408"/>
            <a:ext cx="5021182" cy="5207699"/>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E5723919-9A2F-4D97-8F31-6E35BD5975B0}"/>
              </a:ext>
            </a:extLst>
          </p:cNvPr>
          <p:cNvSpPr>
            <a:spLocks noGrp="1"/>
          </p:cNvSpPr>
          <p:nvPr>
            <p:ph sz="half" idx="1"/>
          </p:nvPr>
        </p:nvSpPr>
        <p:spPr>
          <a:xfrm>
            <a:off x="6063049" y="969264"/>
            <a:ext cx="5290751" cy="25551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7F8DA345-F684-4BAA-A22C-E725B3A6037F}"/>
              </a:ext>
            </a:extLst>
          </p:cNvPr>
          <p:cNvSpPr>
            <a:spLocks noGrp="1"/>
          </p:cNvSpPr>
          <p:nvPr>
            <p:ph sz="half" idx="2"/>
          </p:nvPr>
        </p:nvSpPr>
        <p:spPr>
          <a:xfrm>
            <a:off x="6063049" y="3621849"/>
            <a:ext cx="5290751" cy="25551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96399C52-9753-45D8-9646-CF31BB01577C}"/>
              </a:ext>
            </a:extLst>
          </p:cNvPr>
          <p:cNvSpPr>
            <a:spLocks noGrp="1"/>
          </p:cNvSpPr>
          <p:nvPr>
            <p:ph type="dt" sz="half" idx="10"/>
          </p:nvPr>
        </p:nvSpPr>
        <p:spPr/>
        <p:txBody>
          <a:bodyPr/>
          <a:lstStyle/>
          <a:p>
            <a:fld id="{7241FB0F-3C5C-4949-B933-9C7E511ED094}" type="datetime1">
              <a:rPr lang="en-US" smtClean="0"/>
              <a:t>2/9/2025</a:t>
            </a:fld>
            <a:endParaRPr lang="en-US"/>
          </a:p>
        </p:txBody>
      </p:sp>
      <p:sp>
        <p:nvSpPr>
          <p:cNvPr id="6" name="Footer Placeholder 5">
            <a:extLst>
              <a:ext uri="{FF2B5EF4-FFF2-40B4-BE49-F238E27FC236}">
                <a16:creationId xmlns:a16="http://schemas.microsoft.com/office/drawing/2014/main" id="{C2F95E57-622C-4199-940E-F5462E1AC44A}"/>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201B7592-00E8-41EF-B749-2A5EA8E460DA}"/>
              </a:ext>
            </a:extLst>
          </p:cNvPr>
          <p:cNvSpPr>
            <a:spLocks noGrp="1"/>
          </p:cNvSpPr>
          <p:nvPr>
            <p:ph type="sldNum" sz="quarter" idx="12"/>
          </p:nvPr>
        </p:nvSpPr>
        <p:spPr/>
        <p:txBody>
          <a:bodyPr/>
          <a:lstStyle/>
          <a:p>
            <a:fld id="{DFDF98CC-160E-494C-8C3C-8CDC5FA257DE}" type="slidenum">
              <a:rPr lang="en-US" smtClean="0"/>
              <a:t>‹#›</a:t>
            </a:fld>
            <a:endParaRPr lang="en-US"/>
          </a:p>
        </p:txBody>
      </p:sp>
    </p:spTree>
    <p:extLst>
      <p:ext uri="{BB962C8B-B14F-4D97-AF65-F5344CB8AC3E}">
        <p14:creationId xmlns:p14="http://schemas.microsoft.com/office/powerpoint/2010/main" val="38002459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A2291277-967B-4176-B40B-9EC360626994}"/>
              </a:ext>
            </a:extLst>
          </p:cNvPr>
          <p:cNvSpPr/>
          <p:nvPr/>
        </p:nvSpPr>
        <p:spPr>
          <a:xfrm>
            <a:off x="517869" y="508090"/>
            <a:ext cx="11155680"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cap="none" spc="0">
              <a:ln w="0"/>
              <a:solidFill>
                <a:schemeClr val="tx1"/>
              </a:solidFill>
              <a:effectLst>
                <a:outerShdw blurRad="38100" dist="19050" dir="2700000" algn="tl" rotWithShape="0">
                  <a:schemeClr val="dk1">
                    <a:alpha val="40000"/>
                  </a:schemeClr>
                </a:outerShdw>
              </a:effectLst>
            </a:endParaRPr>
          </a:p>
        </p:txBody>
      </p:sp>
      <p:sp>
        <p:nvSpPr>
          <p:cNvPr id="2" name="Title 1">
            <a:extLst>
              <a:ext uri="{FF2B5EF4-FFF2-40B4-BE49-F238E27FC236}">
                <a16:creationId xmlns:a16="http://schemas.microsoft.com/office/drawing/2014/main" id="{FCB11C00-F7CB-4484-807A-D12745CD3CC8}"/>
              </a:ext>
            </a:extLst>
          </p:cNvPr>
          <p:cNvSpPr>
            <a:spLocks noGrp="1"/>
          </p:cNvSpPr>
          <p:nvPr>
            <p:ph type="title"/>
          </p:nvPr>
        </p:nvSpPr>
        <p:spPr>
          <a:xfrm>
            <a:off x="517869" y="978119"/>
            <a:ext cx="11165481" cy="1073056"/>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30FAAA6E-E243-48B3-9585-3C1420B3E19F}"/>
              </a:ext>
            </a:extLst>
          </p:cNvPr>
          <p:cNvSpPr>
            <a:spLocks noGrp="1"/>
          </p:cNvSpPr>
          <p:nvPr>
            <p:ph type="body" idx="1"/>
          </p:nvPr>
        </p:nvSpPr>
        <p:spPr>
          <a:xfrm>
            <a:off x="517870" y="2178908"/>
            <a:ext cx="5020056" cy="654908"/>
          </a:xfrm>
        </p:spPr>
        <p:txBody>
          <a:bodyPr anchor="b">
            <a:normAutofit/>
          </a:bodyPr>
          <a:lstStyle>
            <a:lvl1pPr marL="0" indent="0">
              <a:buNone/>
              <a:defRPr sz="2200" b="0" i="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6ED01B8-0F2E-41A4-B21C-334393F6A677}"/>
              </a:ext>
            </a:extLst>
          </p:cNvPr>
          <p:cNvSpPr>
            <a:spLocks noGrp="1"/>
          </p:cNvSpPr>
          <p:nvPr>
            <p:ph sz="half" idx="2"/>
          </p:nvPr>
        </p:nvSpPr>
        <p:spPr>
          <a:xfrm>
            <a:off x="517870" y="2876085"/>
            <a:ext cx="5020056" cy="332289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9A89B23F-3E60-415A-9CE7-0928B5CFB2B3}"/>
              </a:ext>
            </a:extLst>
          </p:cNvPr>
          <p:cNvSpPr>
            <a:spLocks noGrp="1"/>
          </p:cNvSpPr>
          <p:nvPr>
            <p:ph type="body" sz="quarter" idx="3"/>
          </p:nvPr>
        </p:nvSpPr>
        <p:spPr>
          <a:xfrm>
            <a:off x="6662168" y="2178908"/>
            <a:ext cx="5021182" cy="654908"/>
          </a:xfrm>
        </p:spPr>
        <p:txBody>
          <a:bodyPr anchor="b">
            <a:normAutofit/>
          </a:bodyPr>
          <a:lstStyle>
            <a:lvl1pPr marL="0" indent="0">
              <a:buNone/>
              <a:defRPr sz="2200" b="0" i="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0223446-0CDC-402B-8D71-D9D29F6DFFCC}"/>
              </a:ext>
            </a:extLst>
          </p:cNvPr>
          <p:cNvSpPr>
            <a:spLocks noGrp="1"/>
          </p:cNvSpPr>
          <p:nvPr>
            <p:ph sz="quarter" idx="4"/>
          </p:nvPr>
        </p:nvSpPr>
        <p:spPr>
          <a:xfrm>
            <a:off x="6662168" y="2876085"/>
            <a:ext cx="5021182" cy="332289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002B77D3-C6EC-4FFD-9E10-24E1AC542019}"/>
              </a:ext>
            </a:extLst>
          </p:cNvPr>
          <p:cNvSpPr>
            <a:spLocks noGrp="1"/>
          </p:cNvSpPr>
          <p:nvPr>
            <p:ph type="dt" sz="half" idx="10"/>
          </p:nvPr>
        </p:nvSpPr>
        <p:spPr>
          <a:xfrm>
            <a:off x="517870" y="6420414"/>
            <a:ext cx="2743200" cy="365125"/>
          </a:xfrm>
        </p:spPr>
        <p:txBody>
          <a:bodyPr/>
          <a:lstStyle/>
          <a:p>
            <a:fld id="{C2F01D58-E949-4BCB-829A-BBF80E38D59C}" type="datetime1">
              <a:rPr lang="en-US" smtClean="0"/>
              <a:t>2/9/2025</a:t>
            </a:fld>
            <a:endParaRPr lang="en-US"/>
          </a:p>
        </p:txBody>
      </p:sp>
      <p:sp>
        <p:nvSpPr>
          <p:cNvPr id="8" name="Footer Placeholder 7">
            <a:extLst>
              <a:ext uri="{FF2B5EF4-FFF2-40B4-BE49-F238E27FC236}">
                <a16:creationId xmlns:a16="http://schemas.microsoft.com/office/drawing/2014/main" id="{209DF31B-BD07-4DC2-95C2-B77E51AAEFF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C454CE5A-3A0A-4AAB-81D2-F1C20636E54C}"/>
              </a:ext>
            </a:extLst>
          </p:cNvPr>
          <p:cNvSpPr>
            <a:spLocks noGrp="1"/>
          </p:cNvSpPr>
          <p:nvPr>
            <p:ph type="sldNum" sz="quarter" idx="12"/>
          </p:nvPr>
        </p:nvSpPr>
        <p:spPr/>
        <p:txBody>
          <a:bodyPr/>
          <a:lstStyle/>
          <a:p>
            <a:fld id="{DFDF98CC-160E-494C-8C3C-8CDC5FA257DE}" type="slidenum">
              <a:rPr lang="en-US" smtClean="0"/>
              <a:t>‹#›</a:t>
            </a:fld>
            <a:endParaRPr lang="en-US"/>
          </a:p>
        </p:txBody>
      </p:sp>
    </p:spTree>
    <p:extLst>
      <p:ext uri="{BB962C8B-B14F-4D97-AF65-F5344CB8AC3E}">
        <p14:creationId xmlns:p14="http://schemas.microsoft.com/office/powerpoint/2010/main" val="15348645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8216B8-52AB-412B-BBE7-B6BE698FA29B}"/>
              </a:ext>
            </a:extLst>
          </p:cNvPr>
          <p:cNvSpPr>
            <a:spLocks noGrp="1"/>
          </p:cNvSpPr>
          <p:nvPr>
            <p:ph type="title"/>
          </p:nvPr>
        </p:nvSpPr>
        <p:spPr/>
        <p:txBody>
          <a:body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0BF779C3-9D19-467E-A5D2-0920834DA13C}"/>
              </a:ext>
            </a:extLst>
          </p:cNvPr>
          <p:cNvSpPr>
            <a:spLocks noGrp="1"/>
          </p:cNvSpPr>
          <p:nvPr>
            <p:ph type="dt" sz="half" idx="10"/>
          </p:nvPr>
        </p:nvSpPr>
        <p:spPr/>
        <p:txBody>
          <a:bodyPr/>
          <a:lstStyle/>
          <a:p>
            <a:fld id="{FF10A846-0DA4-4D92-9BF1-DE8C52C1F4DF}" type="datetime1">
              <a:rPr lang="en-US" smtClean="0"/>
              <a:t>2/9/2025</a:t>
            </a:fld>
            <a:endParaRPr lang="en-US"/>
          </a:p>
        </p:txBody>
      </p:sp>
      <p:sp>
        <p:nvSpPr>
          <p:cNvPr id="4" name="Footer Placeholder 3">
            <a:extLst>
              <a:ext uri="{FF2B5EF4-FFF2-40B4-BE49-F238E27FC236}">
                <a16:creationId xmlns:a16="http://schemas.microsoft.com/office/drawing/2014/main" id="{8E272BB4-C8D8-4F74-9677-5AC979932A75}"/>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596B49B8-779F-4492-ABD9-96F0D042AC41}"/>
              </a:ext>
            </a:extLst>
          </p:cNvPr>
          <p:cNvSpPr>
            <a:spLocks noGrp="1"/>
          </p:cNvSpPr>
          <p:nvPr>
            <p:ph type="sldNum" sz="quarter" idx="12"/>
          </p:nvPr>
        </p:nvSpPr>
        <p:spPr/>
        <p:txBody>
          <a:bodyPr/>
          <a:lstStyle/>
          <a:p>
            <a:fld id="{DFDF98CC-160E-494C-8C3C-8CDC5FA257DE}" type="slidenum">
              <a:rPr lang="en-US" smtClean="0"/>
              <a:t>‹#›</a:t>
            </a:fld>
            <a:endParaRPr lang="en-US"/>
          </a:p>
        </p:txBody>
      </p:sp>
    </p:spTree>
    <p:extLst>
      <p:ext uri="{BB962C8B-B14F-4D97-AF65-F5344CB8AC3E}">
        <p14:creationId xmlns:p14="http://schemas.microsoft.com/office/powerpoint/2010/main" val="11828649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3B976BF-9339-48D6-881A-280D15492E05}"/>
              </a:ext>
            </a:extLst>
          </p:cNvPr>
          <p:cNvSpPr>
            <a:spLocks noGrp="1"/>
          </p:cNvSpPr>
          <p:nvPr>
            <p:ph type="dt" sz="half" idx="10"/>
          </p:nvPr>
        </p:nvSpPr>
        <p:spPr/>
        <p:txBody>
          <a:bodyPr/>
          <a:lstStyle/>
          <a:p>
            <a:fld id="{E9412331-4A9C-472F-A7FA-968157338839}" type="datetime1">
              <a:rPr lang="en-US" smtClean="0"/>
              <a:t>2/9/2025</a:t>
            </a:fld>
            <a:endParaRPr lang="en-US"/>
          </a:p>
        </p:txBody>
      </p:sp>
      <p:sp>
        <p:nvSpPr>
          <p:cNvPr id="3" name="Footer Placeholder 2">
            <a:extLst>
              <a:ext uri="{FF2B5EF4-FFF2-40B4-BE49-F238E27FC236}">
                <a16:creationId xmlns:a16="http://schemas.microsoft.com/office/drawing/2014/main" id="{45277605-C9C8-432E-9662-D7D410B151D5}"/>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522432B6-4A12-46EF-98A7-B5D50BD516F0}"/>
              </a:ext>
            </a:extLst>
          </p:cNvPr>
          <p:cNvSpPr>
            <a:spLocks noGrp="1"/>
          </p:cNvSpPr>
          <p:nvPr>
            <p:ph type="sldNum" sz="quarter" idx="12"/>
          </p:nvPr>
        </p:nvSpPr>
        <p:spPr/>
        <p:txBody>
          <a:bodyPr/>
          <a:lstStyle/>
          <a:p>
            <a:fld id="{DFDF98CC-160E-494C-8C3C-8CDC5FA257DE}" type="slidenum">
              <a:rPr lang="en-US" smtClean="0"/>
              <a:t>‹#›</a:t>
            </a:fld>
            <a:endParaRPr lang="en-US"/>
          </a:p>
        </p:txBody>
      </p:sp>
    </p:spTree>
    <p:extLst>
      <p:ext uri="{BB962C8B-B14F-4D97-AF65-F5344CB8AC3E}">
        <p14:creationId xmlns:p14="http://schemas.microsoft.com/office/powerpoint/2010/main" val="29006033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BF191C-AF68-4230-A7B2-F8F07B486EDC}"/>
              </a:ext>
            </a:extLst>
          </p:cNvPr>
          <p:cNvSpPr>
            <a:spLocks noGrp="1"/>
          </p:cNvSpPr>
          <p:nvPr>
            <p:ph type="title"/>
          </p:nvPr>
        </p:nvSpPr>
        <p:spPr>
          <a:xfrm>
            <a:off x="517870" y="978408"/>
            <a:ext cx="5020948" cy="2270641"/>
          </a:xfrm>
        </p:spPr>
        <p:txBody>
          <a:bodyPr anchor="t">
            <a:noAutofit/>
          </a:bodyPr>
          <a:lstStyle>
            <a:lvl1pPr>
              <a:defRPr sz="44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358F9F11-5FCF-4D7E-BA51-38CB84277DC9}"/>
              </a:ext>
            </a:extLst>
          </p:cNvPr>
          <p:cNvSpPr>
            <a:spLocks noGrp="1"/>
          </p:cNvSpPr>
          <p:nvPr>
            <p:ph idx="1"/>
          </p:nvPr>
        </p:nvSpPr>
        <p:spPr>
          <a:xfrm>
            <a:off x="6653182" y="987423"/>
            <a:ext cx="5020948" cy="4873625"/>
          </a:xfrm>
        </p:spPr>
        <p:txBody>
          <a:bodyPr>
            <a:normAutofit/>
          </a:bodyPr>
          <a:lstStyle>
            <a:lvl1pPr>
              <a:defRPr sz="2000"/>
            </a:lvl1pPr>
            <a:lvl2pPr>
              <a:defRPr sz="1800"/>
            </a:lvl2pPr>
            <a:lvl3pPr>
              <a:defRPr sz="1600"/>
            </a:lvl3pPr>
            <a:lvl4pPr>
              <a:defRPr sz="1400"/>
            </a:lvl4pPr>
            <a:lvl5pPr>
              <a:defRPr sz="14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373B519B-06C0-41BC-95FB-FB1FE436375E}"/>
              </a:ext>
            </a:extLst>
          </p:cNvPr>
          <p:cNvSpPr>
            <a:spLocks noGrp="1"/>
          </p:cNvSpPr>
          <p:nvPr>
            <p:ph type="body" sz="half" idx="2"/>
          </p:nvPr>
        </p:nvSpPr>
        <p:spPr>
          <a:xfrm>
            <a:off x="517870" y="3361038"/>
            <a:ext cx="5020948" cy="2507949"/>
          </a:xfrm>
        </p:spPr>
        <p:txBody>
          <a:bodyPr>
            <a:normAutofit/>
          </a:bodyPr>
          <a:lstStyle>
            <a:lvl1pPr marL="0" indent="0">
              <a:buNone/>
              <a:defRPr sz="2400" b="0" i="1"/>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BB8B70C-015C-4832-AFF6-D033E022746B}"/>
              </a:ext>
            </a:extLst>
          </p:cNvPr>
          <p:cNvSpPr>
            <a:spLocks noGrp="1"/>
          </p:cNvSpPr>
          <p:nvPr>
            <p:ph type="dt" sz="half" idx="10"/>
          </p:nvPr>
        </p:nvSpPr>
        <p:spPr/>
        <p:txBody>
          <a:bodyPr/>
          <a:lstStyle/>
          <a:p>
            <a:fld id="{A2197F3D-ED52-43FD-A26D-318B71534485}" type="datetime1">
              <a:rPr lang="en-US" smtClean="0"/>
              <a:t>2/9/2025</a:t>
            </a:fld>
            <a:endParaRPr lang="en-US"/>
          </a:p>
        </p:txBody>
      </p:sp>
      <p:sp>
        <p:nvSpPr>
          <p:cNvPr id="6" name="Footer Placeholder 5">
            <a:extLst>
              <a:ext uri="{FF2B5EF4-FFF2-40B4-BE49-F238E27FC236}">
                <a16:creationId xmlns:a16="http://schemas.microsoft.com/office/drawing/2014/main" id="{BEF1A6FB-8C14-46D1-90A5-0FF11DE78632}"/>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6782C585-6FA1-4E94-9C1C-A1DEDE551086}"/>
              </a:ext>
            </a:extLst>
          </p:cNvPr>
          <p:cNvSpPr>
            <a:spLocks noGrp="1"/>
          </p:cNvSpPr>
          <p:nvPr>
            <p:ph type="sldNum" sz="quarter" idx="12"/>
          </p:nvPr>
        </p:nvSpPr>
        <p:spPr/>
        <p:txBody>
          <a:bodyPr/>
          <a:lstStyle/>
          <a:p>
            <a:fld id="{DFDF98CC-160E-494C-8C3C-8CDC5FA257DE}" type="slidenum">
              <a:rPr lang="en-US" smtClean="0"/>
              <a:t>‹#›</a:t>
            </a:fld>
            <a:endParaRPr lang="en-US"/>
          </a:p>
        </p:txBody>
      </p:sp>
    </p:spTree>
    <p:extLst>
      <p:ext uri="{BB962C8B-B14F-4D97-AF65-F5344CB8AC3E}">
        <p14:creationId xmlns:p14="http://schemas.microsoft.com/office/powerpoint/2010/main" val="14561435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198B43-D1CE-43F4-A367-EF1FE9688913}"/>
              </a:ext>
            </a:extLst>
          </p:cNvPr>
          <p:cNvSpPr>
            <a:spLocks noGrp="1"/>
          </p:cNvSpPr>
          <p:nvPr>
            <p:ph type="title"/>
          </p:nvPr>
        </p:nvSpPr>
        <p:spPr>
          <a:xfrm>
            <a:off x="517870" y="978408"/>
            <a:ext cx="5020948" cy="2270641"/>
          </a:xfrm>
        </p:spPr>
        <p:txBody>
          <a:bodyPr anchor="t">
            <a:noAutofit/>
          </a:bodyPr>
          <a:lstStyle>
            <a:lvl1pPr>
              <a:defRPr sz="44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E2B73978-8CDF-4C0E-ABA1-7291A0347362}"/>
              </a:ext>
            </a:extLst>
          </p:cNvPr>
          <p:cNvSpPr>
            <a:spLocks noGrp="1"/>
          </p:cNvSpPr>
          <p:nvPr>
            <p:ph type="pic" idx="1"/>
          </p:nvPr>
        </p:nvSpPr>
        <p:spPr>
          <a:xfrm>
            <a:off x="6662168" y="987425"/>
            <a:ext cx="5027005"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45BECC62-ED45-451E-BEC5-A03C6A554D26}"/>
              </a:ext>
            </a:extLst>
          </p:cNvPr>
          <p:cNvSpPr>
            <a:spLocks noGrp="1"/>
          </p:cNvSpPr>
          <p:nvPr>
            <p:ph type="body" sz="half" idx="2"/>
          </p:nvPr>
        </p:nvSpPr>
        <p:spPr>
          <a:xfrm>
            <a:off x="517870" y="3340442"/>
            <a:ext cx="5020948" cy="2528545"/>
          </a:xfrm>
        </p:spPr>
        <p:txBody>
          <a:bodyPr>
            <a:normAutofit/>
          </a:bodyPr>
          <a:lstStyle>
            <a:lvl1pPr marL="0" indent="0">
              <a:buNone/>
              <a:defRPr sz="2200" b="0" i="1"/>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31A7A86-B983-4315-9312-936B4FCF75FE}"/>
              </a:ext>
            </a:extLst>
          </p:cNvPr>
          <p:cNvSpPr>
            <a:spLocks noGrp="1"/>
          </p:cNvSpPr>
          <p:nvPr>
            <p:ph type="dt" sz="half" idx="10"/>
          </p:nvPr>
        </p:nvSpPr>
        <p:spPr/>
        <p:txBody>
          <a:bodyPr/>
          <a:lstStyle/>
          <a:p>
            <a:fld id="{3D291FA4-6264-4BB8-B3B5-77711EED2D82}" type="datetime1">
              <a:rPr lang="en-US" smtClean="0"/>
              <a:t>2/9/2025</a:t>
            </a:fld>
            <a:endParaRPr lang="en-US"/>
          </a:p>
        </p:txBody>
      </p:sp>
      <p:sp>
        <p:nvSpPr>
          <p:cNvPr id="6" name="Footer Placeholder 5">
            <a:extLst>
              <a:ext uri="{FF2B5EF4-FFF2-40B4-BE49-F238E27FC236}">
                <a16:creationId xmlns:a16="http://schemas.microsoft.com/office/drawing/2014/main" id="{1E2E88C0-25A5-46F9-AB35-EAD50E6B913C}"/>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6A0F9EA8-45AD-478E-8606-9328245BC8A6}"/>
              </a:ext>
            </a:extLst>
          </p:cNvPr>
          <p:cNvSpPr>
            <a:spLocks noGrp="1"/>
          </p:cNvSpPr>
          <p:nvPr>
            <p:ph type="sldNum" sz="quarter" idx="12"/>
          </p:nvPr>
        </p:nvSpPr>
        <p:spPr/>
        <p:txBody>
          <a:bodyPr/>
          <a:lstStyle/>
          <a:p>
            <a:fld id="{DFDF98CC-160E-494C-8C3C-8CDC5FA257DE}" type="slidenum">
              <a:rPr lang="en-US" smtClean="0"/>
              <a:t>‹#›</a:t>
            </a:fld>
            <a:endParaRPr lang="en-US"/>
          </a:p>
        </p:txBody>
      </p:sp>
    </p:spTree>
    <p:extLst>
      <p:ext uri="{BB962C8B-B14F-4D97-AF65-F5344CB8AC3E}">
        <p14:creationId xmlns:p14="http://schemas.microsoft.com/office/powerpoint/2010/main" val="3521190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DF6B8E-1D8E-4105-9BBB-D53AD24B7381}"/>
              </a:ext>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03825530-6629-4FEA-9670-EB21A2F5BA4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C664C7A-A73F-46F5-BC33-696671DAEEE7}"/>
              </a:ext>
            </a:extLst>
          </p:cNvPr>
          <p:cNvSpPr>
            <a:spLocks noGrp="1"/>
          </p:cNvSpPr>
          <p:nvPr>
            <p:ph type="dt" sz="half" idx="10"/>
          </p:nvPr>
        </p:nvSpPr>
        <p:spPr/>
        <p:txBody>
          <a:bodyPr/>
          <a:lstStyle/>
          <a:p>
            <a:fld id="{6DFDF398-5DA3-4937-BE3F-7CA1B9158252}" type="datetime1">
              <a:rPr lang="en-US" smtClean="0"/>
              <a:t>2/9/2025</a:t>
            </a:fld>
            <a:endParaRPr lang="en-US"/>
          </a:p>
        </p:txBody>
      </p:sp>
      <p:sp>
        <p:nvSpPr>
          <p:cNvPr id="5" name="Footer Placeholder 4">
            <a:extLst>
              <a:ext uri="{FF2B5EF4-FFF2-40B4-BE49-F238E27FC236}">
                <a16:creationId xmlns:a16="http://schemas.microsoft.com/office/drawing/2014/main" id="{512B3CC0-B649-4509-A4B6-DF9D20EFACE6}"/>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72CECCCA-3F2A-46F3-BF45-7C862FF1D752}"/>
              </a:ext>
            </a:extLst>
          </p:cNvPr>
          <p:cNvSpPr>
            <a:spLocks noGrp="1"/>
          </p:cNvSpPr>
          <p:nvPr>
            <p:ph type="sldNum" sz="quarter" idx="12"/>
          </p:nvPr>
        </p:nvSpPr>
        <p:spPr/>
        <p:txBody>
          <a:bodyPr/>
          <a:lstStyle/>
          <a:p>
            <a:fld id="{DFDF98CC-160E-494C-8C3C-8CDC5FA257DE}" type="slidenum">
              <a:rPr lang="en-US" smtClean="0"/>
              <a:t>‹#›</a:t>
            </a:fld>
            <a:endParaRPr lang="en-US"/>
          </a:p>
        </p:txBody>
      </p:sp>
    </p:spTree>
    <p:extLst>
      <p:ext uri="{BB962C8B-B14F-4D97-AF65-F5344CB8AC3E}">
        <p14:creationId xmlns:p14="http://schemas.microsoft.com/office/powerpoint/2010/main" val="2312278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A50133B-2446-4168-AA17-6538910668FD}"/>
              </a:ext>
            </a:extLst>
          </p:cNvPr>
          <p:cNvSpPr>
            <a:spLocks noGrp="1"/>
          </p:cNvSpPr>
          <p:nvPr>
            <p:ph type="title" orient="vert"/>
          </p:nvPr>
        </p:nvSpPr>
        <p:spPr>
          <a:xfrm>
            <a:off x="6662168" y="996791"/>
            <a:ext cx="5011962" cy="4956928"/>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C006A9AD-2756-4C51-A958-6756301EB938}"/>
              </a:ext>
            </a:extLst>
          </p:cNvPr>
          <p:cNvSpPr>
            <a:spLocks noGrp="1"/>
          </p:cNvSpPr>
          <p:nvPr>
            <p:ph type="body" orient="vert" idx="1"/>
          </p:nvPr>
        </p:nvSpPr>
        <p:spPr>
          <a:xfrm>
            <a:off x="517870" y="996791"/>
            <a:ext cx="5021183" cy="495692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1E42995D-CCEA-43AF-973B-8B6B56A567E8}"/>
              </a:ext>
            </a:extLst>
          </p:cNvPr>
          <p:cNvSpPr>
            <a:spLocks noGrp="1"/>
          </p:cNvSpPr>
          <p:nvPr>
            <p:ph type="dt" sz="half" idx="10"/>
          </p:nvPr>
        </p:nvSpPr>
        <p:spPr/>
        <p:txBody>
          <a:bodyPr/>
          <a:lstStyle/>
          <a:p>
            <a:fld id="{8F191ED9-F929-4A92-90F9-3C9C84ABBE83}" type="datetime1">
              <a:rPr lang="en-US" smtClean="0"/>
              <a:t>2/9/2025</a:t>
            </a:fld>
            <a:endParaRPr lang="en-US"/>
          </a:p>
        </p:txBody>
      </p:sp>
      <p:sp>
        <p:nvSpPr>
          <p:cNvPr id="5" name="Footer Placeholder 4">
            <a:extLst>
              <a:ext uri="{FF2B5EF4-FFF2-40B4-BE49-F238E27FC236}">
                <a16:creationId xmlns:a16="http://schemas.microsoft.com/office/drawing/2014/main" id="{2A4029CF-BA62-4CCD-956E-FFA0B37B8A3D}"/>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F2CE0B3D-96AB-41B3-ABDD-5B0DE863DAFC}"/>
              </a:ext>
            </a:extLst>
          </p:cNvPr>
          <p:cNvSpPr>
            <a:spLocks noGrp="1"/>
          </p:cNvSpPr>
          <p:nvPr>
            <p:ph type="sldNum" sz="quarter" idx="12"/>
          </p:nvPr>
        </p:nvSpPr>
        <p:spPr/>
        <p:txBody>
          <a:bodyPr/>
          <a:lstStyle/>
          <a:p>
            <a:fld id="{DFDF98CC-160E-494C-8C3C-8CDC5FA257DE}" type="slidenum">
              <a:rPr lang="en-US" smtClean="0"/>
              <a:t>‹#›</a:t>
            </a:fld>
            <a:endParaRPr lang="en-US"/>
          </a:p>
        </p:txBody>
      </p:sp>
      <p:sp>
        <p:nvSpPr>
          <p:cNvPr id="12" name="Rectangle 11">
            <a:extLst>
              <a:ext uri="{FF2B5EF4-FFF2-40B4-BE49-F238E27FC236}">
                <a16:creationId xmlns:a16="http://schemas.microsoft.com/office/drawing/2014/main" id="{4618136A-0796-46EB-89BB-4C73C0258FE9}"/>
              </a:ext>
              <a:ext uri="{C183D7F6-B498-43B3-948B-1728B52AA6E4}">
                <adec:decorative xmlns:adec="http://schemas.microsoft.com/office/drawing/2017/decorative" val="1"/>
              </a:ext>
            </a:extLst>
          </p:cNvPr>
          <p:cNvSpPr/>
          <p:nvPr/>
        </p:nvSpPr>
        <p:spPr>
          <a:xfrm>
            <a:off x="6662168" y="6209925"/>
            <a:ext cx="502118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078702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61AD20-E240-4E6F-AF91-689F7AEEE33A}"/>
              </a:ext>
            </a:extLst>
          </p:cNvPr>
          <p:cNvSpPr>
            <a:spLocks noGrp="1"/>
          </p:cNvSpPr>
          <p:nvPr>
            <p:ph type="title"/>
          </p:nvPr>
        </p:nvSpPr>
        <p:spPr>
          <a:xfrm>
            <a:off x="517870" y="978408"/>
            <a:ext cx="5021182" cy="4870457"/>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42E78801-35D1-4C19-BC2B-EAC7EE917E73}"/>
              </a:ext>
            </a:extLst>
          </p:cNvPr>
          <p:cNvSpPr>
            <a:spLocks noGrp="1"/>
          </p:cNvSpPr>
          <p:nvPr>
            <p:ph type="body" idx="1"/>
          </p:nvPr>
        </p:nvSpPr>
        <p:spPr>
          <a:xfrm>
            <a:off x="6662168" y="969264"/>
            <a:ext cx="5021182" cy="487045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01282A45-C5B9-4575-8E28-A35767B4D71C}"/>
              </a:ext>
            </a:extLst>
          </p:cNvPr>
          <p:cNvSpPr>
            <a:spLocks noGrp="1"/>
          </p:cNvSpPr>
          <p:nvPr>
            <p:ph type="dt" sz="half" idx="2"/>
          </p:nvPr>
        </p:nvSpPr>
        <p:spPr>
          <a:xfrm>
            <a:off x="517870" y="6420414"/>
            <a:ext cx="2743200" cy="365125"/>
          </a:xfrm>
          <a:prstGeom prst="rect">
            <a:avLst/>
          </a:prstGeom>
        </p:spPr>
        <p:txBody>
          <a:bodyPr vert="horz" lIns="91440" tIns="45720" rIns="91440" bIns="45720" rtlCol="0" anchor="ctr"/>
          <a:lstStyle>
            <a:lvl1pPr algn="l">
              <a:defRPr sz="900">
                <a:solidFill>
                  <a:schemeClr val="tx1"/>
                </a:solidFill>
              </a:defRPr>
            </a:lvl1pPr>
          </a:lstStyle>
          <a:p>
            <a:fld id="{E7F6A1D9-D323-4F4E-8655-25E2D32CE742}" type="datetime1">
              <a:rPr lang="en-US" smtClean="0"/>
              <a:t>2/9/2025</a:t>
            </a:fld>
            <a:endParaRPr lang="en-US"/>
          </a:p>
        </p:txBody>
      </p:sp>
      <p:sp>
        <p:nvSpPr>
          <p:cNvPr id="5" name="Footer Placeholder 4">
            <a:extLst>
              <a:ext uri="{FF2B5EF4-FFF2-40B4-BE49-F238E27FC236}">
                <a16:creationId xmlns:a16="http://schemas.microsoft.com/office/drawing/2014/main" id="{2E9D0933-AA03-4018-8E37-004CFB9F61D6}"/>
              </a:ext>
            </a:extLst>
          </p:cNvPr>
          <p:cNvSpPr>
            <a:spLocks noGrp="1"/>
          </p:cNvSpPr>
          <p:nvPr>
            <p:ph type="ftr" sz="quarter" idx="3"/>
          </p:nvPr>
        </p:nvSpPr>
        <p:spPr>
          <a:xfrm>
            <a:off x="517870" y="97713"/>
            <a:ext cx="4114800" cy="365125"/>
          </a:xfrm>
          <a:prstGeom prst="rect">
            <a:avLst/>
          </a:prstGeom>
        </p:spPr>
        <p:txBody>
          <a:bodyPr vert="horz" lIns="91440" tIns="45720" rIns="91440" bIns="45720" rtlCol="0" anchor="ctr"/>
          <a:lstStyle>
            <a:lvl1pPr algn="l">
              <a:defRPr sz="900">
                <a:solidFill>
                  <a:schemeClr val="tx1"/>
                </a:solidFill>
              </a:defRPr>
            </a:lvl1pPr>
          </a:lstStyle>
          <a:p>
            <a:endParaRPr lang="en-US" dirty="0"/>
          </a:p>
        </p:txBody>
      </p:sp>
      <p:sp>
        <p:nvSpPr>
          <p:cNvPr id="6" name="Slide Number Placeholder 5">
            <a:extLst>
              <a:ext uri="{FF2B5EF4-FFF2-40B4-BE49-F238E27FC236}">
                <a16:creationId xmlns:a16="http://schemas.microsoft.com/office/drawing/2014/main" id="{BCCF282A-DF4A-4A2D-9672-8F0F770A3F1A}"/>
              </a:ext>
            </a:extLst>
          </p:cNvPr>
          <p:cNvSpPr>
            <a:spLocks noGrp="1"/>
          </p:cNvSpPr>
          <p:nvPr>
            <p:ph type="sldNum" sz="quarter" idx="4"/>
          </p:nvPr>
        </p:nvSpPr>
        <p:spPr>
          <a:xfrm>
            <a:off x="11454317" y="6420414"/>
            <a:ext cx="637909" cy="365125"/>
          </a:xfrm>
          <a:prstGeom prst="rect">
            <a:avLst/>
          </a:prstGeom>
        </p:spPr>
        <p:txBody>
          <a:bodyPr vert="horz" lIns="91440" tIns="45720" rIns="91440" bIns="45720" rtlCol="0" anchor="ctr"/>
          <a:lstStyle>
            <a:lvl1pPr algn="r">
              <a:defRPr sz="900">
                <a:solidFill>
                  <a:schemeClr val="tx1"/>
                </a:solidFill>
              </a:defRPr>
            </a:lvl1pPr>
          </a:lstStyle>
          <a:p>
            <a:fld id="{DFDF98CC-160E-494C-8C3C-8CDC5FA257DE}" type="slidenum">
              <a:rPr lang="en-US" smtClean="0"/>
              <a:pPr/>
              <a:t>‹#›</a:t>
            </a:fld>
            <a:endParaRPr lang="en-US" dirty="0"/>
          </a:p>
        </p:txBody>
      </p:sp>
      <p:sp>
        <p:nvSpPr>
          <p:cNvPr id="14" name="Rectangle 13">
            <a:extLst>
              <a:ext uri="{FF2B5EF4-FFF2-40B4-BE49-F238E27FC236}">
                <a16:creationId xmlns:a16="http://schemas.microsoft.com/office/drawing/2014/main" id="{ADE57300-C7FF-4578-99A0-42B0295B123C}"/>
              </a:ext>
            </a:extLst>
          </p:cNvPr>
          <p:cNvSpPr/>
          <p:nvPr/>
        </p:nvSpPr>
        <p:spPr>
          <a:xfrm>
            <a:off x="517870" y="508090"/>
            <a:ext cx="5021183"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DB8F8250-7A81-4A19-87AD-FFB2CE4E39A5}"/>
              </a:ext>
            </a:extLst>
          </p:cNvPr>
          <p:cNvSpPr/>
          <p:nvPr/>
        </p:nvSpPr>
        <p:spPr>
          <a:xfrm>
            <a:off x="517870" y="508090"/>
            <a:ext cx="5021183"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499F38FC-2DEA-2647-C409-EF75720C1017}"/>
              </a:ext>
            </a:extLst>
          </p:cNvPr>
          <p:cNvSpPr/>
          <p:nvPr/>
        </p:nvSpPr>
        <p:spPr>
          <a:xfrm>
            <a:off x="517870" y="508090"/>
            <a:ext cx="5021183"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77587215"/>
      </p:ext>
    </p:extLst>
  </p:cSld>
  <p:clrMap bg1="lt1" tx1="dk1" bg2="lt2" tx2="dk2" accent1="accent1" accent2="accent2" accent3="accent3" accent4="accent4" accent5="accent5" accent6="accent6" hlink="hlink" folHlink="folHlink"/>
  <p:sldLayoutIdLst>
    <p:sldLayoutId id="2147483768" r:id="rId1"/>
    <p:sldLayoutId id="2147483769" r:id="rId2"/>
    <p:sldLayoutId id="2147483770" r:id="rId3"/>
    <p:sldLayoutId id="2147483771" r:id="rId4"/>
    <p:sldLayoutId id="2147483772" r:id="rId5"/>
    <p:sldLayoutId id="2147483766" r:id="rId6"/>
    <p:sldLayoutId id="2147483762" r:id="rId7"/>
    <p:sldLayoutId id="2147483763" r:id="rId8"/>
    <p:sldLayoutId id="2147483764" r:id="rId9"/>
    <p:sldLayoutId id="2147483765" r:id="rId10"/>
    <p:sldLayoutId id="2147483767" r:id="rId11"/>
  </p:sldLayoutIdLst>
  <p:hf sldNum="0" hdr="0" ftr="0" dt="0"/>
  <p:txStyles>
    <p:titleStyle>
      <a:lvl1pPr algn="l" defTabSz="914400" rtl="0" eaLnBrk="1" latinLnBrk="0" hangingPunct="1">
        <a:lnSpc>
          <a:spcPct val="100000"/>
        </a:lnSpc>
        <a:spcBef>
          <a:spcPct val="0"/>
        </a:spcBef>
        <a:buNone/>
        <a:defRPr sz="5400" b="1" kern="1200">
          <a:solidFill>
            <a:schemeClr val="tx1"/>
          </a:solidFill>
          <a:latin typeface="+mj-lt"/>
          <a:ea typeface="+mj-ea"/>
          <a:cs typeface="+mj-cs"/>
        </a:defRPr>
      </a:lvl1pPr>
    </p:titleStyle>
    <p:bodyStyle>
      <a:lvl1pPr marL="0" indent="0" algn="l" defTabSz="914400" rtl="0" eaLnBrk="1" latinLnBrk="0" hangingPunct="1">
        <a:lnSpc>
          <a:spcPct val="110000"/>
        </a:lnSpc>
        <a:spcBef>
          <a:spcPts val="1000"/>
        </a:spcBef>
        <a:buFont typeface="Arial" panose="020B0604020202020204" pitchFamily="34" charset="0"/>
        <a:buNone/>
        <a:defRPr sz="2000" kern="1200">
          <a:solidFill>
            <a:schemeClr val="tx1"/>
          </a:solidFill>
          <a:latin typeface="+mn-lt"/>
          <a:ea typeface="+mn-ea"/>
          <a:cs typeface="+mn-cs"/>
        </a:defRPr>
      </a:lvl1pPr>
      <a:lvl2pPr marL="274320" indent="-27432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2pPr>
      <a:lvl3pPr marL="274320" indent="0" algn="l" defTabSz="914400" rtl="0" eaLnBrk="1" latinLnBrk="0" hangingPunct="1">
        <a:lnSpc>
          <a:spcPct val="110000"/>
        </a:lnSpc>
        <a:spcBef>
          <a:spcPts val="500"/>
        </a:spcBef>
        <a:buFont typeface="Arial" panose="020B0604020202020204" pitchFamily="34" charset="0"/>
        <a:buNone/>
        <a:defRPr sz="1800" kern="1200">
          <a:solidFill>
            <a:schemeClr val="tx1"/>
          </a:solidFill>
          <a:latin typeface="+mn-lt"/>
          <a:ea typeface="+mn-ea"/>
          <a:cs typeface="+mn-cs"/>
        </a:defRPr>
      </a:lvl3pPr>
      <a:lvl4pPr marL="548640" indent="-274320" algn="l" defTabSz="914400" rtl="0" eaLnBrk="1" latinLnBrk="0" hangingPunct="1">
        <a:lnSpc>
          <a:spcPct val="110000"/>
        </a:lnSpc>
        <a:spcBef>
          <a:spcPts val="500"/>
        </a:spcBef>
        <a:buFont typeface="Arial" panose="020B0604020202020204" pitchFamily="34" charset="0"/>
        <a:buChar char="•"/>
        <a:defRPr sz="1600" kern="1200">
          <a:solidFill>
            <a:schemeClr val="tx1"/>
          </a:solidFill>
          <a:latin typeface="+mn-lt"/>
          <a:ea typeface="+mn-ea"/>
          <a:cs typeface="+mn-cs"/>
        </a:defRPr>
      </a:lvl4pPr>
      <a:lvl5pPr marL="548640" indent="0" algn="l" defTabSz="914400" rtl="0" eaLnBrk="1" latinLnBrk="0" hangingPunct="1">
        <a:lnSpc>
          <a:spcPct val="110000"/>
        </a:lnSpc>
        <a:spcBef>
          <a:spcPts val="500"/>
        </a:spcBef>
        <a:buFont typeface="Arial" panose="020B0604020202020204" pitchFamily="34" charset="0"/>
        <a:buNone/>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ADE57300-C7FF-4578-99A0-42B0295B12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0769" y="508090"/>
            <a:ext cx="4079711"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DB8F8250-7A81-4A19-87AD-FFB2CE4E39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0769" y="508090"/>
            <a:ext cx="4079711"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6" name="Rectangle 18">
            <a:extLst>
              <a:ext uri="{FF2B5EF4-FFF2-40B4-BE49-F238E27FC236}">
                <a16:creationId xmlns:a16="http://schemas.microsoft.com/office/drawing/2014/main" id="{499F38FC-2DEA-2647-C409-EF75720C10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0769" y="508090"/>
            <a:ext cx="4079711"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57" name="Rectangle 20">
            <a:extLst>
              <a:ext uri="{FF2B5EF4-FFF2-40B4-BE49-F238E27FC236}">
                <a16:creationId xmlns:a16="http://schemas.microsoft.com/office/drawing/2014/main" id="{E20BB609-EF92-42DB-836C-0699A590B5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9906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8" name="Rectangle 22">
            <a:extLst>
              <a:ext uri="{FF2B5EF4-FFF2-40B4-BE49-F238E27FC236}">
                <a16:creationId xmlns:a16="http://schemas.microsoft.com/office/drawing/2014/main" id="{B2C335F7-F61C-4EB4-80F2-4B1438FE66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0769" y="6200631"/>
            <a:ext cx="7058025" cy="149279"/>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תמונה 12">
            <a:extLst>
              <a:ext uri="{FF2B5EF4-FFF2-40B4-BE49-F238E27FC236}">
                <a16:creationId xmlns:a16="http://schemas.microsoft.com/office/drawing/2014/main" id="{A59E9FA0-E3AF-D0B5-DCCB-2E958EE2B06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688125" y="2978501"/>
            <a:ext cx="9134856" cy="6858000"/>
          </a:xfrm>
          <a:prstGeom prst="rect">
            <a:avLst/>
          </a:prstGeom>
        </p:spPr>
      </p:pic>
      <p:pic>
        <p:nvPicPr>
          <p:cNvPr id="11" name="תמונה 10" descr="תמונה שמכילה פירות, אוכל טבעי, להפיק, צילום דומם">
            <a:extLst>
              <a:ext uri="{FF2B5EF4-FFF2-40B4-BE49-F238E27FC236}">
                <a16:creationId xmlns:a16="http://schemas.microsoft.com/office/drawing/2014/main" id="{7705F92D-3CCA-A400-3C63-160D5B1919A6}"/>
              </a:ext>
            </a:extLst>
          </p:cNvPr>
          <p:cNvPicPr>
            <a:picLocks noChangeAspect="1"/>
          </p:cNvPicPr>
          <p:nvPr/>
        </p:nvPicPr>
        <p:blipFill>
          <a:blip r:embed="rId3">
            <a:extLst>
              <a:ext uri="{28A0092B-C50C-407E-A947-70E740481C1C}">
                <a14:useLocalDpi xmlns:a14="http://schemas.microsoft.com/office/drawing/2010/main" val="0"/>
              </a:ext>
            </a:extLst>
          </a:blip>
          <a:srcRect t="32098" b="21415"/>
          <a:stretch/>
        </p:blipFill>
        <p:spPr>
          <a:xfrm>
            <a:off x="0" y="0"/>
            <a:ext cx="10326768" cy="6858001"/>
          </a:xfrm>
          <a:prstGeom prst="rect">
            <a:avLst/>
          </a:prstGeom>
        </p:spPr>
      </p:pic>
      <p:sp>
        <p:nvSpPr>
          <p:cNvPr id="14" name="מלבן 13">
            <a:extLst>
              <a:ext uri="{FF2B5EF4-FFF2-40B4-BE49-F238E27FC236}">
                <a16:creationId xmlns:a16="http://schemas.microsoft.com/office/drawing/2014/main" id="{87A5E14B-8731-BD01-0117-2DEC13F55C96}"/>
              </a:ext>
            </a:extLst>
          </p:cNvPr>
          <p:cNvSpPr/>
          <p:nvPr/>
        </p:nvSpPr>
        <p:spPr>
          <a:xfrm>
            <a:off x="3183043" y="407060"/>
            <a:ext cx="5349481" cy="6186309"/>
          </a:xfrm>
          <a:prstGeom prst="rect">
            <a:avLst/>
          </a:prstGeom>
          <a:solidFill>
            <a:srgbClr val="F2F2F2">
              <a:alpha val="36863"/>
            </a:srgbClr>
          </a:solidFill>
        </p:spPr>
        <p:txBody>
          <a:bodyPr wrap="square" lIns="91440" tIns="45720" rIns="91440" bIns="45720">
            <a:spAutoFit/>
          </a:bodyPr>
          <a:lstStyle/>
          <a:p>
            <a:pPr algn="ctr"/>
            <a:r>
              <a:rPr lang="he-IL" b="1" i="0" dirty="0">
                <a:solidFill>
                  <a:sysClr val="windowText" lastClr="000000"/>
                </a:solidFill>
                <a:effectLst/>
                <a:latin typeface="Heebo" pitchFamily="2" charset="-79"/>
                <a:cs typeface="AdaMediumMF" pitchFamily="2" charset="-79"/>
              </a:rPr>
              <a:t>יְהִי רָצוֹן מִלְּפָנֶיךָ ה' </a:t>
            </a:r>
            <a:r>
              <a:rPr lang="he-IL" b="1" i="0" dirty="0" err="1">
                <a:solidFill>
                  <a:sysClr val="windowText" lastClr="000000"/>
                </a:solidFill>
                <a:effectLst/>
                <a:latin typeface="Heebo" pitchFamily="2" charset="-79"/>
                <a:cs typeface="AdaMediumMF" pitchFamily="2" charset="-79"/>
              </a:rPr>
              <a:t>אֱלֹקֵינו</a:t>
            </a:r>
            <a:r>
              <a:rPr lang="he-IL" b="1" i="0" dirty="0">
                <a:solidFill>
                  <a:sysClr val="windowText" lastClr="000000"/>
                </a:solidFill>
                <a:effectLst/>
                <a:latin typeface="Heebo" pitchFamily="2" charset="-79"/>
                <a:cs typeface="AdaMediumMF" pitchFamily="2" charset="-79"/>
              </a:rPr>
              <a:t>ּ </a:t>
            </a:r>
            <a:r>
              <a:rPr lang="he-IL" b="1" i="0" dirty="0" err="1">
                <a:solidFill>
                  <a:sysClr val="windowText" lastClr="000000"/>
                </a:solidFill>
                <a:effectLst/>
                <a:latin typeface="Heebo" pitchFamily="2" charset="-79"/>
                <a:cs typeface="AdaMediumMF" pitchFamily="2" charset="-79"/>
              </a:rPr>
              <a:t>וֶאֱלֹקֵי</a:t>
            </a:r>
            <a:r>
              <a:rPr lang="he-IL" b="1" i="0" dirty="0">
                <a:solidFill>
                  <a:sysClr val="windowText" lastClr="000000"/>
                </a:solidFill>
                <a:effectLst/>
                <a:latin typeface="Heebo" pitchFamily="2" charset="-79"/>
                <a:cs typeface="AdaMediumMF" pitchFamily="2" charset="-79"/>
              </a:rPr>
              <a:t> אֲבוֹתֵינוּ שֶׁתְּבָרֵךְ כָּל אִילָנוֹת הָאֶתְרוֹג לְהוֹצִיא פֵּרוֹתֵיהֶם בְּעִתָּם וְיוֹצִיאוּ אֶתְרוֹגִים טוֹבִים יָפִים וּמְהֻדָּרִים וּנְקִיִּים מִכָּל מוּם וְלֹא יַעֲלֶה בָּהֶם שׁוּם חֲזָזִית, וְיִהְיוּ שְׁלֵמִים וְלֹא יִהְיֶה בָּהֶם שׁוּם חֶסְרוֹן </a:t>
            </a:r>
            <a:r>
              <a:rPr lang="he-IL" b="1" i="0" dirty="0" err="1">
                <a:solidFill>
                  <a:sysClr val="windowText" lastClr="000000"/>
                </a:solidFill>
                <a:effectLst/>
                <a:latin typeface="Heebo" pitchFamily="2" charset="-79"/>
                <a:cs typeface="AdaMediumMF" pitchFamily="2" charset="-79"/>
              </a:rPr>
              <a:t>וַאֲפִלּו</a:t>
            </a:r>
            <a:r>
              <a:rPr lang="he-IL" b="1" i="0" dirty="0">
                <a:solidFill>
                  <a:sysClr val="windowText" lastClr="000000"/>
                </a:solidFill>
                <a:effectLst/>
                <a:latin typeface="Heebo" pitchFamily="2" charset="-79"/>
                <a:cs typeface="AdaMediumMF" pitchFamily="2" charset="-79"/>
              </a:rPr>
              <a:t>ּ עֲקִיצַת קוֹץ, וְיִהְיוּ מְצוּיִים לָנוּ וּלְכָל יִשְׂרָאֵל אַחֵינוּ בְּכָל מָקוֹם שֶׁהֵם, לְקַיֵּם בָּהֶם מִצְוַת נְטִילָה עִם הַלּוּלָב בְּחַג הַסֻּכּוֹת שֶׁיָּבֹא עָלֵינוּ לְחַיִים טוֹבִים וּלְשָׁלוֹם כַּאֲשֶׁר </a:t>
            </a:r>
            <a:r>
              <a:rPr lang="he-IL" b="1" i="0" dirty="0" err="1">
                <a:solidFill>
                  <a:sysClr val="windowText" lastClr="000000"/>
                </a:solidFill>
                <a:effectLst/>
                <a:latin typeface="Heebo" pitchFamily="2" charset="-79"/>
                <a:cs typeface="AdaMediumMF" pitchFamily="2" charset="-79"/>
              </a:rPr>
              <a:t>צִוִּיתָנו</a:t>
            </a:r>
            <a:r>
              <a:rPr lang="he-IL" b="1" i="0" dirty="0">
                <a:solidFill>
                  <a:sysClr val="windowText" lastClr="000000"/>
                </a:solidFill>
                <a:effectLst/>
                <a:latin typeface="Heebo" pitchFamily="2" charset="-79"/>
                <a:cs typeface="AdaMediumMF" pitchFamily="2" charset="-79"/>
              </a:rPr>
              <a:t>ּ בְּתוֹרָתְךָ עַל יְדֵי מֹשֶׁה עַבְדְּךָ וּלְקַחְתֶּם לָכֶם בַּיּוֹם הָרִאשׁוֹן פְּרִי עֵץ הָדָר כַּפֹּת תְּמָרִים וַעֲנַף עֵץ </a:t>
            </a:r>
            <a:r>
              <a:rPr lang="he-IL" b="1" i="0" dirty="0" err="1">
                <a:solidFill>
                  <a:sysClr val="windowText" lastClr="000000"/>
                </a:solidFill>
                <a:effectLst/>
                <a:latin typeface="Heebo" pitchFamily="2" charset="-79"/>
                <a:cs typeface="AdaMediumMF" pitchFamily="2" charset="-79"/>
              </a:rPr>
              <a:t>עָבֹת</a:t>
            </a:r>
            <a:r>
              <a:rPr lang="he-IL" b="1" i="0" dirty="0">
                <a:solidFill>
                  <a:sysClr val="windowText" lastClr="000000"/>
                </a:solidFill>
                <a:effectLst/>
                <a:latin typeface="Heebo" pitchFamily="2" charset="-79"/>
                <a:cs typeface="AdaMediumMF" pitchFamily="2" charset="-79"/>
              </a:rPr>
              <a:t> וְעַרְבֵי נָחַל.</a:t>
            </a:r>
            <a:br>
              <a:rPr lang="he-IL" b="1" dirty="0">
                <a:solidFill>
                  <a:sysClr val="windowText" lastClr="000000"/>
                </a:solidFill>
                <a:effectLst/>
                <a:cs typeface="AdaMediumMF" pitchFamily="2" charset="-79"/>
              </a:rPr>
            </a:br>
            <a:r>
              <a:rPr lang="he-IL" b="1" i="0" dirty="0">
                <a:solidFill>
                  <a:sysClr val="windowText" lastClr="000000"/>
                </a:solidFill>
                <a:effectLst/>
                <a:latin typeface="Heebo" pitchFamily="2" charset="-79"/>
                <a:cs typeface="AdaMediumMF" pitchFamily="2" charset="-79"/>
              </a:rPr>
              <a:t>וִיהִי רָצוֹן מִלְּפָנֶיךָ ה' </a:t>
            </a:r>
            <a:r>
              <a:rPr lang="he-IL" b="1" i="0" dirty="0" err="1">
                <a:solidFill>
                  <a:sysClr val="windowText" lastClr="000000"/>
                </a:solidFill>
                <a:effectLst/>
                <a:latin typeface="Heebo" pitchFamily="2" charset="-79"/>
                <a:cs typeface="AdaMediumMF" pitchFamily="2" charset="-79"/>
              </a:rPr>
              <a:t>אֱלֹקֵינו</a:t>
            </a:r>
            <a:r>
              <a:rPr lang="he-IL" b="1" i="0" dirty="0">
                <a:solidFill>
                  <a:sysClr val="windowText" lastClr="000000"/>
                </a:solidFill>
                <a:effectLst/>
                <a:latin typeface="Heebo" pitchFamily="2" charset="-79"/>
                <a:cs typeface="AdaMediumMF" pitchFamily="2" charset="-79"/>
              </a:rPr>
              <a:t>ּ </a:t>
            </a:r>
            <a:r>
              <a:rPr lang="he-IL" b="1" i="0" dirty="0" err="1">
                <a:solidFill>
                  <a:sysClr val="windowText" lastClr="000000"/>
                </a:solidFill>
                <a:effectLst/>
                <a:latin typeface="Heebo" pitchFamily="2" charset="-79"/>
                <a:cs typeface="AdaMediumMF" pitchFamily="2" charset="-79"/>
              </a:rPr>
              <a:t>וֶאֱלֹקֵי</a:t>
            </a:r>
            <a:r>
              <a:rPr lang="he-IL" b="1" i="0" dirty="0">
                <a:solidFill>
                  <a:sysClr val="windowText" lastClr="000000"/>
                </a:solidFill>
                <a:effectLst/>
                <a:latin typeface="Heebo" pitchFamily="2" charset="-79"/>
                <a:cs typeface="AdaMediumMF" pitchFamily="2" charset="-79"/>
              </a:rPr>
              <a:t> אֲבוֹתֵינוּ שֶׁתַּעַזְרֵנוּ וּתְסַיְּעֵנוּ לְקַיֵּם מִצְוָה זוֹ שֶׁל נְטִילַת לוּלָב וַהֲדַס וַעֲרָבָה וְאֶתְרוֹג כְּתִקְנָהּ בִּזְמַנָּהּ בְּחַג הַסֻּכּוֹת שֶׁיָּבֹא עָלֵינוּ לְחַיִּים טוֹבִים וּלְשָׁלוֹם בְּשִׂמְחָה וּבְטוּב לֵבָב, וְתַזְמִין לָנוּ אֶתְרוֹג יָפֶה וּמְהֻדָּר וְנָקִי וְשָׁלֵם וְכָשֵׁר כְּהִלְכָתוֹ.</a:t>
            </a:r>
            <a:br>
              <a:rPr lang="he-IL" b="1" dirty="0">
                <a:solidFill>
                  <a:sysClr val="windowText" lastClr="000000"/>
                </a:solidFill>
                <a:effectLst/>
                <a:cs typeface="AdaMediumMF" pitchFamily="2" charset="-79"/>
              </a:rPr>
            </a:br>
            <a:r>
              <a:rPr lang="he-IL" b="1" i="0" dirty="0">
                <a:solidFill>
                  <a:sysClr val="windowText" lastClr="000000"/>
                </a:solidFill>
                <a:effectLst/>
                <a:latin typeface="Heebo" pitchFamily="2" charset="-79"/>
                <a:cs typeface="AdaMediumMF" pitchFamily="2" charset="-79"/>
              </a:rPr>
              <a:t>וִיהִי רָצוֹן מִלְּפָנֶיךָ ה' </a:t>
            </a:r>
            <a:r>
              <a:rPr lang="he-IL" b="1" i="0" dirty="0" err="1">
                <a:solidFill>
                  <a:sysClr val="windowText" lastClr="000000"/>
                </a:solidFill>
                <a:effectLst/>
                <a:latin typeface="Heebo" pitchFamily="2" charset="-79"/>
                <a:cs typeface="AdaMediumMF" pitchFamily="2" charset="-79"/>
              </a:rPr>
              <a:t>אֱלֹקֵינו</a:t>
            </a:r>
            <a:r>
              <a:rPr lang="he-IL" b="1" i="0" dirty="0">
                <a:solidFill>
                  <a:sysClr val="windowText" lastClr="000000"/>
                </a:solidFill>
                <a:effectLst/>
                <a:latin typeface="Heebo" pitchFamily="2" charset="-79"/>
                <a:cs typeface="AdaMediumMF" pitchFamily="2" charset="-79"/>
              </a:rPr>
              <a:t>ּ </a:t>
            </a:r>
            <a:r>
              <a:rPr lang="he-IL" b="1" i="0" dirty="0" err="1">
                <a:solidFill>
                  <a:sysClr val="windowText" lastClr="000000"/>
                </a:solidFill>
                <a:effectLst/>
                <a:latin typeface="Heebo" pitchFamily="2" charset="-79"/>
                <a:cs typeface="AdaMediumMF" pitchFamily="2" charset="-79"/>
              </a:rPr>
              <a:t>וֶאֱלֹקֵי</a:t>
            </a:r>
            <a:r>
              <a:rPr lang="he-IL" b="1" i="0" dirty="0">
                <a:solidFill>
                  <a:sysClr val="windowText" lastClr="000000"/>
                </a:solidFill>
                <a:effectLst/>
                <a:latin typeface="Heebo" pitchFamily="2" charset="-79"/>
                <a:cs typeface="AdaMediumMF" pitchFamily="2" charset="-79"/>
              </a:rPr>
              <a:t> אֲבוֹתֵינוּ שֶׁתְּבָרֵךְ כָּל מִינֵי הָאִילָנוֹת וְיוֹצִיאוּ פֵּרוֹתֵיהֶם </a:t>
            </a:r>
            <a:r>
              <a:rPr lang="he-IL" b="1" i="0" dirty="0" err="1">
                <a:solidFill>
                  <a:sysClr val="windowText" lastClr="000000"/>
                </a:solidFill>
                <a:effectLst/>
                <a:latin typeface="Heebo" pitchFamily="2" charset="-79"/>
                <a:cs typeface="AdaMediumMF" pitchFamily="2" charset="-79"/>
              </a:rPr>
              <a:t>בְּרִבּוּי</a:t>
            </a:r>
            <a:r>
              <a:rPr lang="he-IL" b="1" i="0" dirty="0">
                <a:solidFill>
                  <a:sysClr val="windowText" lastClr="000000"/>
                </a:solidFill>
                <a:effectLst/>
                <a:latin typeface="Heebo" pitchFamily="2" charset="-79"/>
                <a:cs typeface="AdaMediumMF" pitchFamily="2" charset="-79"/>
              </a:rPr>
              <a:t>, שְׁמֵנִים וְטוֹבִים, וּתְבָרֵךְ כָּל הַגְּפָנִים שֶׁיּוֹצִיא עֲנָבִים הַרְבֵּה שְׁמֵנִים וְטוֹבִים, כְּדֵי שֶׁיִּהְיֶה הַיַּיִן הַיּוֹצֵא מֵהֶם מָצוּי לָרֹב לְכָל עַמְּךָ יִשְׂרָאֵל לְקַיֵּם בּוֹ מִצְוַת קִדּוּשׁ וּמִצְוַת הַבְדָּלָה בְּשַׁבָּתוֹת וּבְיָמִים טוֹבִים, </a:t>
            </a:r>
            <a:r>
              <a:rPr lang="he-IL" b="1" i="0" dirty="0" err="1">
                <a:solidFill>
                  <a:sysClr val="windowText" lastClr="000000"/>
                </a:solidFill>
                <a:effectLst/>
                <a:latin typeface="Heebo" pitchFamily="2" charset="-79"/>
                <a:cs typeface="AdaMediumMF" pitchFamily="2" charset="-79"/>
              </a:rPr>
              <a:t>וְיִתְקַיֵּם</a:t>
            </a:r>
            <a:r>
              <a:rPr lang="he-IL" b="1" i="0" dirty="0">
                <a:solidFill>
                  <a:sysClr val="windowText" lastClr="000000"/>
                </a:solidFill>
                <a:effectLst/>
                <a:latin typeface="Heebo" pitchFamily="2" charset="-79"/>
                <a:cs typeface="AdaMediumMF" pitchFamily="2" charset="-79"/>
              </a:rPr>
              <a:t> בָּנוּ וּבְכָל יִשְׂרָאֵל אַחֵינוּ מִקְרָא שֶׁכָּתוּב: לֵךְ אֱכֹל בְּשִׂמְחָה לַחְמֶךָ וּשֲׁתֵה בְלֶב טוֹב יֵינֶךָ כִּי כְבָר רָצָה </a:t>
            </a:r>
            <a:r>
              <a:rPr lang="he-IL" b="1" i="0" dirty="0" err="1">
                <a:solidFill>
                  <a:sysClr val="windowText" lastClr="000000"/>
                </a:solidFill>
                <a:effectLst/>
                <a:latin typeface="Heebo" pitchFamily="2" charset="-79"/>
                <a:cs typeface="AdaMediumMF" pitchFamily="2" charset="-79"/>
              </a:rPr>
              <a:t>הָאֱלֹקִים</a:t>
            </a:r>
            <a:r>
              <a:rPr lang="he-IL" b="1" i="0" dirty="0">
                <a:solidFill>
                  <a:sysClr val="windowText" lastClr="000000"/>
                </a:solidFill>
                <a:effectLst/>
                <a:latin typeface="Heebo" pitchFamily="2" charset="-79"/>
                <a:cs typeface="AdaMediumMF" pitchFamily="2" charset="-79"/>
              </a:rPr>
              <a:t> אֶת מַעֲשֶׂיךָ, בָּאתִי לְגַנִּי </a:t>
            </a:r>
            <a:r>
              <a:rPr lang="he-IL" b="1" i="0" dirty="0" err="1">
                <a:solidFill>
                  <a:sysClr val="windowText" lastClr="000000"/>
                </a:solidFill>
                <a:effectLst/>
                <a:latin typeface="Heebo" pitchFamily="2" charset="-79"/>
                <a:cs typeface="AdaMediumMF" pitchFamily="2" charset="-79"/>
              </a:rPr>
              <a:t>אֲחֹתִי</a:t>
            </a:r>
            <a:r>
              <a:rPr lang="he-IL" b="1" i="0" dirty="0">
                <a:solidFill>
                  <a:sysClr val="windowText" lastClr="000000"/>
                </a:solidFill>
                <a:effectLst/>
                <a:latin typeface="Heebo" pitchFamily="2" charset="-79"/>
                <a:cs typeface="AdaMediumMF" pitchFamily="2" charset="-79"/>
              </a:rPr>
              <a:t> כַלָּה, </a:t>
            </a:r>
            <a:r>
              <a:rPr lang="he-IL" b="1" i="0" dirty="0" err="1">
                <a:solidFill>
                  <a:sysClr val="windowText" lastClr="000000"/>
                </a:solidFill>
                <a:effectLst/>
                <a:latin typeface="Heebo" pitchFamily="2" charset="-79"/>
                <a:cs typeface="AdaMediumMF" pitchFamily="2" charset="-79"/>
              </a:rPr>
              <a:t>אָרִיתִי</a:t>
            </a:r>
            <a:r>
              <a:rPr lang="he-IL" b="1" i="0" dirty="0">
                <a:solidFill>
                  <a:sysClr val="windowText" lastClr="000000"/>
                </a:solidFill>
                <a:effectLst/>
                <a:latin typeface="Heebo" pitchFamily="2" charset="-79"/>
                <a:cs typeface="AdaMediumMF" pitchFamily="2" charset="-79"/>
              </a:rPr>
              <a:t> מוֹרִי עִם בְּשָׂמִי, אָכַלְתִּי יַעְרִי עִם דִּבְשִׁי, שָׁתִיתִי יֵינִי עִם חֲלָבִי, אִכְלוּ רֵעִים שְׁתוּ וְשִׁכְרוּ דּוֹדִים. </a:t>
            </a:r>
          </a:p>
          <a:p>
            <a:pPr algn="ctr"/>
            <a:r>
              <a:rPr lang="he-IL" b="1" i="0" dirty="0">
                <a:solidFill>
                  <a:sysClr val="windowText" lastClr="000000"/>
                </a:solidFill>
                <a:effectLst/>
                <a:latin typeface="Heebo" pitchFamily="2" charset="-79"/>
                <a:cs typeface="AdaMediumMF" pitchFamily="2" charset="-79"/>
              </a:rPr>
              <a:t>יִהְיוּ לְרָצוֹן אִמְרֵי פִי וְהֶגְיוֹן לִבִּי לְפָנֶיךָ ה' צוּרִי וְגֹאֲלִי.</a:t>
            </a:r>
            <a:endParaRPr lang="he-IL" b="1" cap="none" spc="0" dirty="0">
              <a:ln w="0">
                <a:noFill/>
              </a:ln>
              <a:solidFill>
                <a:sysClr val="windowText" lastClr="000000"/>
              </a:solidFill>
              <a:effectLst>
                <a:outerShdw blurRad="38100" dist="19050" dir="2700000" algn="tl" rotWithShape="0">
                  <a:schemeClr val="dk1">
                    <a:alpha val="40000"/>
                  </a:schemeClr>
                </a:outerShdw>
              </a:effectLst>
              <a:cs typeface="AdaMediumMF" pitchFamily="2" charset="-79"/>
            </a:endParaRPr>
          </a:p>
        </p:txBody>
      </p:sp>
      <p:sp>
        <p:nvSpPr>
          <p:cNvPr id="16" name="מלבן 15">
            <a:extLst>
              <a:ext uri="{FF2B5EF4-FFF2-40B4-BE49-F238E27FC236}">
                <a16:creationId xmlns:a16="http://schemas.microsoft.com/office/drawing/2014/main" id="{4BFC912D-21F8-0BC7-F28C-B3FDBE55FF81}"/>
              </a:ext>
            </a:extLst>
          </p:cNvPr>
          <p:cNvSpPr/>
          <p:nvPr/>
        </p:nvSpPr>
        <p:spPr>
          <a:xfrm>
            <a:off x="295063" y="557531"/>
            <a:ext cx="2679630" cy="1630084"/>
          </a:xfrm>
          <a:prstGeom prst="rect">
            <a:avLst/>
          </a:prstGeom>
          <a:noFill/>
        </p:spPr>
        <p:txBody>
          <a:bodyPr wrap="none" lIns="91440" tIns="45720" rIns="91440" bIns="45720">
            <a:prstTxWarp prst="textArchUp">
              <a:avLst/>
            </a:prstTxWarp>
            <a:spAutoFit/>
          </a:bodyPr>
          <a:lstStyle/>
          <a:p>
            <a:pPr algn="ctr"/>
            <a:r>
              <a:rPr lang="he-IL" sz="5400" b="0" cap="none" spc="0" dirty="0">
                <a:ln w="0"/>
                <a:solidFill>
                  <a:schemeClr val="tx1"/>
                </a:solidFill>
                <a:effectLst>
                  <a:glow rad="228600">
                    <a:schemeClr val="accent6">
                      <a:satMod val="175000"/>
                      <a:alpha val="40000"/>
                    </a:schemeClr>
                  </a:glow>
                  <a:outerShdw blurRad="38100" dist="19050" dir="2700000" algn="tl" rotWithShape="0">
                    <a:schemeClr val="dk1">
                      <a:alpha val="40000"/>
                    </a:schemeClr>
                  </a:outerShdw>
                </a:effectLst>
                <a:cs typeface="Ashiris tnoim" pitchFamily="2" charset="-79"/>
              </a:rPr>
              <a:t>תפילה על האתרוג</a:t>
            </a:r>
          </a:p>
        </p:txBody>
      </p:sp>
      <p:sp>
        <p:nvSpPr>
          <p:cNvPr id="47" name="מלבן 46">
            <a:extLst>
              <a:ext uri="{FF2B5EF4-FFF2-40B4-BE49-F238E27FC236}">
                <a16:creationId xmlns:a16="http://schemas.microsoft.com/office/drawing/2014/main" id="{2C96B8EC-B7C4-3EBD-7FA3-E034252571D7}"/>
              </a:ext>
            </a:extLst>
          </p:cNvPr>
          <p:cNvSpPr/>
          <p:nvPr/>
        </p:nvSpPr>
        <p:spPr>
          <a:xfrm>
            <a:off x="9271322" y="-14630"/>
            <a:ext cx="752260" cy="369332"/>
          </a:xfrm>
          <a:prstGeom prst="rect">
            <a:avLst/>
          </a:prstGeom>
          <a:solidFill>
            <a:srgbClr val="F2F2F2">
              <a:alpha val="10196"/>
            </a:srgbClr>
          </a:solidFill>
        </p:spPr>
        <p:txBody>
          <a:bodyPr wrap="square" lIns="91440" tIns="45720" rIns="91440" bIns="45720">
            <a:spAutoFit/>
          </a:bodyPr>
          <a:lstStyle/>
          <a:p>
            <a:pPr algn="ctr"/>
            <a:r>
              <a:rPr lang="he-IL" b="1" i="0" dirty="0">
                <a:solidFill>
                  <a:srgbClr val="141414"/>
                </a:solidFill>
                <a:effectLst/>
                <a:latin typeface="Heebo" pitchFamily="2" charset="-79"/>
                <a:cs typeface="AdaMediumMF" pitchFamily="2" charset="-79"/>
              </a:rPr>
              <a:t>בס"ד</a:t>
            </a:r>
            <a:endParaRPr lang="he-IL" b="1" cap="none" spc="0" dirty="0">
              <a:ln w="0"/>
              <a:solidFill>
                <a:schemeClr val="tx1"/>
              </a:solidFill>
              <a:effectLst>
                <a:outerShdw blurRad="38100" dist="19050" dir="2700000" algn="tl" rotWithShape="0">
                  <a:schemeClr val="dk1">
                    <a:alpha val="40000"/>
                  </a:schemeClr>
                </a:outerShdw>
              </a:effectLst>
              <a:cs typeface="AdaMediumMF" pitchFamily="2" charset="-79"/>
            </a:endParaRPr>
          </a:p>
        </p:txBody>
      </p:sp>
    </p:spTree>
    <p:extLst>
      <p:ext uri="{BB962C8B-B14F-4D97-AF65-F5344CB8AC3E}">
        <p14:creationId xmlns:p14="http://schemas.microsoft.com/office/powerpoint/2010/main" val="2198139143"/>
      </p:ext>
    </p:extLst>
  </p:cSld>
  <p:clrMapOvr>
    <a:masterClrMapping/>
  </p:clrMapOvr>
</p:sld>
</file>

<file path=ppt/theme/theme1.xml><?xml version="1.0" encoding="utf-8"?>
<a:theme xmlns:a="http://schemas.openxmlformats.org/drawingml/2006/main" name="GestaltVTI">
  <a:themeElements>
    <a:clrScheme name="Custom 86">
      <a:dk1>
        <a:srgbClr val="000000"/>
      </a:dk1>
      <a:lt1>
        <a:sysClr val="window" lastClr="FFFFFF"/>
      </a:lt1>
      <a:dk2>
        <a:srgbClr val="262626"/>
      </a:dk2>
      <a:lt2>
        <a:srgbClr val="F7F7F7"/>
      </a:lt2>
      <a:accent1>
        <a:srgbClr val="EBA000"/>
      </a:accent1>
      <a:accent2>
        <a:srgbClr val="00BAC8"/>
      </a:accent2>
      <a:accent3>
        <a:srgbClr val="E64823"/>
      </a:accent3>
      <a:accent4>
        <a:srgbClr val="4D5AFF"/>
      </a:accent4>
      <a:accent5>
        <a:srgbClr val="FE5D21"/>
      </a:accent5>
      <a:accent6>
        <a:srgbClr val="00C777"/>
      </a:accent6>
      <a:hlink>
        <a:srgbClr val="2998E3"/>
      </a:hlink>
      <a:folHlink>
        <a:srgbClr val="939393"/>
      </a:folHlink>
    </a:clrScheme>
    <a:fontScheme name="Bierstadt">
      <a:majorFont>
        <a:latin typeface="Bierstadt"/>
        <a:ea typeface=""/>
        <a:cs typeface=""/>
      </a:majorFont>
      <a:minorFont>
        <a:latin typeface="Bierstad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GestaltVTI" id="{4F87C71D-53D1-4B71-BF97-FD0EA4B25665}" vid="{A110AFC4-8D8A-4C02-8885-7BA370B379B5}"/>
    </a:ext>
  </a:extLst>
</a:theme>
</file>

<file path=docProps/app.xml><?xml version="1.0" encoding="utf-8"?>
<Properties xmlns="http://schemas.openxmlformats.org/officeDocument/2006/extended-properties" xmlns:vt="http://schemas.openxmlformats.org/officeDocument/2006/docPropsVTypes">
  <Template>Office Theme</Template>
  <TotalTime>172</TotalTime>
  <Words>242</Words>
  <Application>Microsoft Office PowerPoint</Application>
  <PresentationFormat>נייר A4 ‏(210x297 מ"מ)</PresentationFormat>
  <Paragraphs>4</Paragraphs>
  <Slides>1</Slides>
  <Notes>0</Notes>
  <HiddenSlides>0</HiddenSlides>
  <MMClips>0</MMClips>
  <ScaleCrop>false</ScaleCrop>
  <HeadingPairs>
    <vt:vector size="6" baseType="variant">
      <vt:variant>
        <vt:lpstr>גופנים בשימוש</vt:lpstr>
      </vt:variant>
      <vt:variant>
        <vt:i4>5</vt:i4>
      </vt:variant>
      <vt:variant>
        <vt:lpstr>ערכת נושא</vt:lpstr>
      </vt:variant>
      <vt:variant>
        <vt:i4>1</vt:i4>
      </vt:variant>
      <vt:variant>
        <vt:lpstr>כותרות שקופיות</vt:lpstr>
      </vt:variant>
      <vt:variant>
        <vt:i4>1</vt:i4>
      </vt:variant>
    </vt:vector>
  </HeadingPairs>
  <TitlesOfParts>
    <vt:vector size="7" baseType="lpstr">
      <vt:lpstr>AdaMediumMF</vt:lpstr>
      <vt:lpstr>Arial</vt:lpstr>
      <vt:lpstr>Ashiris tnoim</vt:lpstr>
      <vt:lpstr>Bierstadt</vt:lpstr>
      <vt:lpstr>Heebo</vt:lpstr>
      <vt:lpstr>GestaltVTI</vt:lpstr>
      <vt:lpstr>מצגת של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Hp</dc:creator>
  <cp:lastModifiedBy>Hp</cp:lastModifiedBy>
  <cp:revision>3</cp:revision>
  <cp:lastPrinted>2025-02-09T09:26:41Z</cp:lastPrinted>
  <dcterms:created xsi:type="dcterms:W3CDTF">2025-02-09T06:35:01Z</dcterms:created>
  <dcterms:modified xsi:type="dcterms:W3CDTF">2025-02-09T09:27:04Z</dcterms:modified>
</cp:coreProperties>
</file>