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6" r:id="rId2"/>
  </p:sldIdLst>
  <p:sldSz cx="46799500" cy="144002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536" userDrawn="1">
          <p15:clr>
            <a:srgbClr val="A4A3A4"/>
          </p15:clr>
        </p15:guide>
        <p15:guide id="2" pos="1474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7" autoAdjust="0"/>
    <p:restoredTop sz="94660"/>
  </p:normalViewPr>
  <p:slideViewPr>
    <p:cSldViewPr snapToGrid="0" showGuides="1">
      <p:cViewPr varScale="1">
        <p:scale>
          <a:sx n="22" d="100"/>
          <a:sy n="22" d="100"/>
        </p:scale>
        <p:origin x="96" y="714"/>
      </p:cViewPr>
      <p:guideLst>
        <p:guide orient="horz" pos="4536"/>
        <p:guide pos="1474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49938" y="2356703"/>
            <a:ext cx="35099625" cy="5013407"/>
          </a:xfrm>
        </p:spPr>
        <p:txBody>
          <a:bodyPr anchor="b"/>
          <a:lstStyle>
            <a:lvl1pPr algn="ctr">
              <a:defRPr sz="12599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49938" y="7563446"/>
            <a:ext cx="35099625" cy="3476717"/>
          </a:xfrm>
        </p:spPr>
        <p:txBody>
          <a:bodyPr/>
          <a:lstStyle>
            <a:lvl1pPr marL="0" indent="0" algn="ctr">
              <a:buNone/>
              <a:defRPr sz="5040"/>
            </a:lvl1pPr>
            <a:lvl2pPr marL="960029" indent="0" algn="ctr">
              <a:buNone/>
              <a:defRPr sz="4200"/>
            </a:lvl2pPr>
            <a:lvl3pPr marL="1920057" indent="0" algn="ctr">
              <a:buNone/>
              <a:defRPr sz="3780"/>
            </a:lvl3pPr>
            <a:lvl4pPr marL="2880086" indent="0" algn="ctr">
              <a:buNone/>
              <a:defRPr sz="3360"/>
            </a:lvl4pPr>
            <a:lvl5pPr marL="3840114" indent="0" algn="ctr">
              <a:buNone/>
              <a:defRPr sz="3360"/>
            </a:lvl5pPr>
            <a:lvl6pPr marL="4800143" indent="0" algn="ctr">
              <a:buNone/>
              <a:defRPr sz="3360"/>
            </a:lvl6pPr>
            <a:lvl7pPr marL="5760171" indent="0" algn="ctr">
              <a:buNone/>
              <a:defRPr sz="3360"/>
            </a:lvl7pPr>
            <a:lvl8pPr marL="6720200" indent="0" algn="ctr">
              <a:buNone/>
              <a:defRPr sz="3360"/>
            </a:lvl8pPr>
            <a:lvl9pPr marL="7680228" indent="0" algn="ctr">
              <a:buNone/>
              <a:defRPr sz="336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8DC9-B179-4FFF-87F0-C8B035E21A37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126D-2E19-43FB-A596-0FF9C9D070C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25805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8DC9-B179-4FFF-87F0-C8B035E21A37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126D-2E19-43FB-A596-0FF9C9D070C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3222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3091" y="3590055"/>
            <a:ext cx="40364569" cy="5990088"/>
          </a:xfrm>
        </p:spPr>
        <p:txBody>
          <a:bodyPr anchor="b"/>
          <a:lstStyle>
            <a:lvl1pPr>
              <a:defRPr sz="12599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93091" y="9636811"/>
            <a:ext cx="40364569" cy="3150046"/>
          </a:xfrm>
        </p:spPr>
        <p:txBody>
          <a:bodyPr/>
          <a:lstStyle>
            <a:lvl1pPr marL="0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1pPr>
            <a:lvl2pPr marL="960029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2pPr>
            <a:lvl3pPr marL="1920057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3pPr>
            <a:lvl4pPr marL="2880086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4pPr>
            <a:lvl5pPr marL="3840114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5pPr>
            <a:lvl6pPr marL="4800143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6pPr>
            <a:lvl7pPr marL="5760171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7pPr>
            <a:lvl8pPr marL="672020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8pPr>
            <a:lvl9pPr marL="7680228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8DC9-B179-4FFF-87F0-C8B035E21A37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126D-2E19-43FB-A596-0FF9C9D070C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00374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17465" y="3833390"/>
            <a:ext cx="19889788" cy="913680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3692247" y="3833390"/>
            <a:ext cx="19889788" cy="9136803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8DC9-B179-4FFF-87F0-C8B035E21A37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126D-2E19-43FB-A596-0FF9C9D070C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92008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3561" y="766679"/>
            <a:ext cx="40364569" cy="2783376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23563" y="3530053"/>
            <a:ext cx="19798380" cy="1730025"/>
          </a:xfrm>
        </p:spPr>
        <p:txBody>
          <a:bodyPr anchor="b"/>
          <a:lstStyle>
            <a:lvl1pPr marL="0" indent="0">
              <a:buNone/>
              <a:defRPr sz="5040" b="1"/>
            </a:lvl1pPr>
            <a:lvl2pPr marL="960029" indent="0">
              <a:buNone/>
              <a:defRPr sz="4200" b="1"/>
            </a:lvl2pPr>
            <a:lvl3pPr marL="1920057" indent="0">
              <a:buNone/>
              <a:defRPr sz="3780" b="1"/>
            </a:lvl3pPr>
            <a:lvl4pPr marL="2880086" indent="0">
              <a:buNone/>
              <a:defRPr sz="3360" b="1"/>
            </a:lvl4pPr>
            <a:lvl5pPr marL="3840114" indent="0">
              <a:buNone/>
              <a:defRPr sz="3360" b="1"/>
            </a:lvl5pPr>
            <a:lvl6pPr marL="4800143" indent="0">
              <a:buNone/>
              <a:defRPr sz="3360" b="1"/>
            </a:lvl6pPr>
            <a:lvl7pPr marL="5760171" indent="0">
              <a:buNone/>
              <a:defRPr sz="3360" b="1"/>
            </a:lvl7pPr>
            <a:lvl8pPr marL="6720200" indent="0">
              <a:buNone/>
              <a:defRPr sz="3360" b="1"/>
            </a:lvl8pPr>
            <a:lvl9pPr marL="7680228" indent="0">
              <a:buNone/>
              <a:defRPr sz="336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23563" y="5260078"/>
            <a:ext cx="19798380" cy="7736782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3692247" y="3530053"/>
            <a:ext cx="19895883" cy="1730025"/>
          </a:xfrm>
        </p:spPr>
        <p:txBody>
          <a:bodyPr anchor="b"/>
          <a:lstStyle>
            <a:lvl1pPr marL="0" indent="0">
              <a:buNone/>
              <a:defRPr sz="5040" b="1"/>
            </a:lvl1pPr>
            <a:lvl2pPr marL="960029" indent="0">
              <a:buNone/>
              <a:defRPr sz="4200" b="1"/>
            </a:lvl2pPr>
            <a:lvl3pPr marL="1920057" indent="0">
              <a:buNone/>
              <a:defRPr sz="3780" b="1"/>
            </a:lvl3pPr>
            <a:lvl4pPr marL="2880086" indent="0">
              <a:buNone/>
              <a:defRPr sz="3360" b="1"/>
            </a:lvl4pPr>
            <a:lvl5pPr marL="3840114" indent="0">
              <a:buNone/>
              <a:defRPr sz="3360" b="1"/>
            </a:lvl5pPr>
            <a:lvl6pPr marL="4800143" indent="0">
              <a:buNone/>
              <a:defRPr sz="3360" b="1"/>
            </a:lvl6pPr>
            <a:lvl7pPr marL="5760171" indent="0">
              <a:buNone/>
              <a:defRPr sz="3360" b="1"/>
            </a:lvl7pPr>
            <a:lvl8pPr marL="6720200" indent="0">
              <a:buNone/>
              <a:defRPr sz="3360" b="1"/>
            </a:lvl8pPr>
            <a:lvl9pPr marL="7680228" indent="0">
              <a:buNone/>
              <a:defRPr sz="336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3692247" y="5260078"/>
            <a:ext cx="19895883" cy="7736782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8DC9-B179-4FFF-87F0-C8B035E21A37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126D-2E19-43FB-A596-0FF9C9D070C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3993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8DC9-B179-4FFF-87F0-C8B035E21A37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126D-2E19-43FB-A596-0FF9C9D070C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3464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8DC9-B179-4FFF-87F0-C8B035E21A37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126D-2E19-43FB-A596-0FF9C9D070C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84214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3563" y="960014"/>
            <a:ext cx="15094056" cy="3360050"/>
          </a:xfrm>
        </p:spPr>
        <p:txBody>
          <a:bodyPr anchor="b"/>
          <a:lstStyle>
            <a:lvl1pPr>
              <a:defRPr sz="6719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5883" y="2073365"/>
            <a:ext cx="23692247" cy="10233485"/>
          </a:xfrm>
        </p:spPr>
        <p:txBody>
          <a:bodyPr/>
          <a:lstStyle>
            <a:lvl1pPr>
              <a:defRPr sz="6719"/>
            </a:lvl1pPr>
            <a:lvl2pPr>
              <a:defRPr sz="5879"/>
            </a:lvl2pPr>
            <a:lvl3pPr>
              <a:defRPr sz="5040"/>
            </a:lvl3pPr>
            <a:lvl4pPr>
              <a:defRPr sz="4200"/>
            </a:lvl4pPr>
            <a:lvl5pPr>
              <a:defRPr sz="4200"/>
            </a:lvl5pPr>
            <a:lvl6pPr>
              <a:defRPr sz="4200"/>
            </a:lvl6pPr>
            <a:lvl7pPr>
              <a:defRPr sz="4200"/>
            </a:lvl7pPr>
            <a:lvl8pPr>
              <a:defRPr sz="4200"/>
            </a:lvl8pPr>
            <a:lvl9pPr>
              <a:defRPr sz="42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23563" y="4320064"/>
            <a:ext cx="15094056" cy="8003453"/>
          </a:xfrm>
        </p:spPr>
        <p:txBody>
          <a:bodyPr/>
          <a:lstStyle>
            <a:lvl1pPr marL="0" indent="0">
              <a:buNone/>
              <a:defRPr sz="3360"/>
            </a:lvl1pPr>
            <a:lvl2pPr marL="960029" indent="0">
              <a:buNone/>
              <a:defRPr sz="2940"/>
            </a:lvl2pPr>
            <a:lvl3pPr marL="1920057" indent="0">
              <a:buNone/>
              <a:defRPr sz="2520"/>
            </a:lvl3pPr>
            <a:lvl4pPr marL="2880086" indent="0">
              <a:buNone/>
              <a:defRPr sz="2100"/>
            </a:lvl4pPr>
            <a:lvl5pPr marL="3840114" indent="0">
              <a:buNone/>
              <a:defRPr sz="2100"/>
            </a:lvl5pPr>
            <a:lvl6pPr marL="4800143" indent="0">
              <a:buNone/>
              <a:defRPr sz="2100"/>
            </a:lvl6pPr>
            <a:lvl7pPr marL="5760171" indent="0">
              <a:buNone/>
              <a:defRPr sz="2100"/>
            </a:lvl7pPr>
            <a:lvl8pPr marL="6720200" indent="0">
              <a:buNone/>
              <a:defRPr sz="2100"/>
            </a:lvl8pPr>
            <a:lvl9pPr marL="7680228" indent="0">
              <a:buNone/>
              <a:defRPr sz="21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8DC9-B179-4FFF-87F0-C8B035E21A37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126D-2E19-43FB-A596-0FF9C9D070C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1162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3563" y="960014"/>
            <a:ext cx="15094056" cy="3360050"/>
          </a:xfrm>
        </p:spPr>
        <p:txBody>
          <a:bodyPr anchor="b"/>
          <a:lstStyle>
            <a:lvl1pPr>
              <a:defRPr sz="6719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895883" y="2073365"/>
            <a:ext cx="23692247" cy="10233485"/>
          </a:xfrm>
        </p:spPr>
        <p:txBody>
          <a:bodyPr anchor="t"/>
          <a:lstStyle>
            <a:lvl1pPr marL="0" indent="0">
              <a:buNone/>
              <a:defRPr sz="6719"/>
            </a:lvl1pPr>
            <a:lvl2pPr marL="960029" indent="0">
              <a:buNone/>
              <a:defRPr sz="5879"/>
            </a:lvl2pPr>
            <a:lvl3pPr marL="1920057" indent="0">
              <a:buNone/>
              <a:defRPr sz="5040"/>
            </a:lvl3pPr>
            <a:lvl4pPr marL="2880086" indent="0">
              <a:buNone/>
              <a:defRPr sz="4200"/>
            </a:lvl4pPr>
            <a:lvl5pPr marL="3840114" indent="0">
              <a:buNone/>
              <a:defRPr sz="4200"/>
            </a:lvl5pPr>
            <a:lvl6pPr marL="4800143" indent="0">
              <a:buNone/>
              <a:defRPr sz="4200"/>
            </a:lvl6pPr>
            <a:lvl7pPr marL="5760171" indent="0">
              <a:buNone/>
              <a:defRPr sz="4200"/>
            </a:lvl7pPr>
            <a:lvl8pPr marL="6720200" indent="0">
              <a:buNone/>
              <a:defRPr sz="4200"/>
            </a:lvl8pPr>
            <a:lvl9pPr marL="7680228" indent="0">
              <a:buNone/>
              <a:defRPr sz="42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23563" y="4320064"/>
            <a:ext cx="15094056" cy="8003453"/>
          </a:xfrm>
        </p:spPr>
        <p:txBody>
          <a:bodyPr/>
          <a:lstStyle>
            <a:lvl1pPr marL="0" indent="0">
              <a:buNone/>
              <a:defRPr sz="3360"/>
            </a:lvl1pPr>
            <a:lvl2pPr marL="960029" indent="0">
              <a:buNone/>
              <a:defRPr sz="2940"/>
            </a:lvl2pPr>
            <a:lvl3pPr marL="1920057" indent="0">
              <a:buNone/>
              <a:defRPr sz="2520"/>
            </a:lvl3pPr>
            <a:lvl4pPr marL="2880086" indent="0">
              <a:buNone/>
              <a:defRPr sz="2100"/>
            </a:lvl4pPr>
            <a:lvl5pPr marL="3840114" indent="0">
              <a:buNone/>
              <a:defRPr sz="2100"/>
            </a:lvl5pPr>
            <a:lvl6pPr marL="4800143" indent="0">
              <a:buNone/>
              <a:defRPr sz="2100"/>
            </a:lvl6pPr>
            <a:lvl7pPr marL="5760171" indent="0">
              <a:buNone/>
              <a:defRPr sz="2100"/>
            </a:lvl7pPr>
            <a:lvl8pPr marL="6720200" indent="0">
              <a:buNone/>
              <a:defRPr sz="2100"/>
            </a:lvl8pPr>
            <a:lvl9pPr marL="7680228" indent="0">
              <a:buNone/>
              <a:defRPr sz="21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8DC9-B179-4FFF-87F0-C8B035E21A37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126D-2E19-43FB-A596-0FF9C9D070C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46209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8DC9-B179-4FFF-87F0-C8B035E21A37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126D-2E19-43FB-A596-0FF9C9D070C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4974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3490892" y="766678"/>
            <a:ext cx="10091142" cy="12203515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217466" y="766678"/>
            <a:ext cx="29688433" cy="12203515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8DC9-B179-4FFF-87F0-C8B035E21A37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126D-2E19-43FB-A596-0FF9C9D070C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36316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17466" y="766679"/>
            <a:ext cx="40364569" cy="27833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17466" y="3833390"/>
            <a:ext cx="40364569" cy="9136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217465" y="13346865"/>
            <a:ext cx="10529888" cy="7666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5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558DC9-B179-4FFF-87F0-C8B035E21A37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502335" y="13346865"/>
            <a:ext cx="15794831" cy="7666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5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3052147" y="13346865"/>
            <a:ext cx="10529888" cy="7666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5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2126D-2E19-43FB-A596-0FF9C9D070C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68556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920057" rtl="1" eaLnBrk="1" latinLnBrk="0" hangingPunct="1">
        <a:lnSpc>
          <a:spcPct val="90000"/>
        </a:lnSpc>
        <a:spcBef>
          <a:spcPct val="0"/>
        </a:spcBef>
        <a:buNone/>
        <a:defRPr sz="923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14" indent="-480014" algn="r" defTabSz="1920057" rtl="1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5879" kern="1200">
          <a:solidFill>
            <a:schemeClr val="tx1"/>
          </a:solidFill>
          <a:latin typeface="+mn-lt"/>
          <a:ea typeface="+mn-ea"/>
          <a:cs typeface="+mn-cs"/>
        </a:defRPr>
      </a:lvl1pPr>
      <a:lvl2pPr marL="1440043" indent="-480014" algn="r" defTabSz="1920057" rtl="1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5040" kern="1200">
          <a:solidFill>
            <a:schemeClr val="tx1"/>
          </a:solidFill>
          <a:latin typeface="+mn-lt"/>
          <a:ea typeface="+mn-ea"/>
          <a:cs typeface="+mn-cs"/>
        </a:defRPr>
      </a:lvl2pPr>
      <a:lvl3pPr marL="2400071" indent="-480014" algn="r" defTabSz="1920057" rtl="1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3pPr>
      <a:lvl4pPr marL="3360100" indent="-480014" algn="r" defTabSz="1920057" rtl="1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4pPr>
      <a:lvl5pPr marL="4320129" indent="-480014" algn="r" defTabSz="1920057" rtl="1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5pPr>
      <a:lvl6pPr marL="5280157" indent="-480014" algn="r" defTabSz="1920057" rtl="1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6pPr>
      <a:lvl7pPr marL="6240186" indent="-480014" algn="r" defTabSz="1920057" rtl="1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7pPr>
      <a:lvl8pPr marL="7200214" indent="-480014" algn="r" defTabSz="1920057" rtl="1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8pPr>
      <a:lvl9pPr marL="8160243" indent="-480014" algn="r" defTabSz="1920057" rtl="1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1920057" rtl="1" eaLnBrk="1" latinLnBrk="0" hangingPunct="1">
        <a:defRPr sz="3780" kern="1200">
          <a:solidFill>
            <a:schemeClr val="tx1"/>
          </a:solidFill>
          <a:latin typeface="+mn-lt"/>
          <a:ea typeface="+mn-ea"/>
          <a:cs typeface="+mn-cs"/>
        </a:defRPr>
      </a:lvl1pPr>
      <a:lvl2pPr marL="960029" algn="r" defTabSz="1920057" rtl="1" eaLnBrk="1" latinLnBrk="0" hangingPunct="1">
        <a:defRPr sz="3780" kern="1200">
          <a:solidFill>
            <a:schemeClr val="tx1"/>
          </a:solidFill>
          <a:latin typeface="+mn-lt"/>
          <a:ea typeface="+mn-ea"/>
          <a:cs typeface="+mn-cs"/>
        </a:defRPr>
      </a:lvl2pPr>
      <a:lvl3pPr marL="1920057" algn="r" defTabSz="1920057" rtl="1" eaLnBrk="1" latinLnBrk="0" hangingPunct="1">
        <a:defRPr sz="3780" kern="1200">
          <a:solidFill>
            <a:schemeClr val="tx1"/>
          </a:solidFill>
          <a:latin typeface="+mn-lt"/>
          <a:ea typeface="+mn-ea"/>
          <a:cs typeface="+mn-cs"/>
        </a:defRPr>
      </a:lvl3pPr>
      <a:lvl4pPr marL="2880086" algn="r" defTabSz="1920057" rtl="1" eaLnBrk="1" latinLnBrk="0" hangingPunct="1">
        <a:defRPr sz="3780" kern="1200">
          <a:solidFill>
            <a:schemeClr val="tx1"/>
          </a:solidFill>
          <a:latin typeface="+mn-lt"/>
          <a:ea typeface="+mn-ea"/>
          <a:cs typeface="+mn-cs"/>
        </a:defRPr>
      </a:lvl4pPr>
      <a:lvl5pPr marL="3840114" algn="r" defTabSz="1920057" rtl="1" eaLnBrk="1" latinLnBrk="0" hangingPunct="1">
        <a:defRPr sz="3780" kern="1200">
          <a:solidFill>
            <a:schemeClr val="tx1"/>
          </a:solidFill>
          <a:latin typeface="+mn-lt"/>
          <a:ea typeface="+mn-ea"/>
          <a:cs typeface="+mn-cs"/>
        </a:defRPr>
      </a:lvl5pPr>
      <a:lvl6pPr marL="4800143" algn="r" defTabSz="1920057" rtl="1" eaLnBrk="1" latinLnBrk="0" hangingPunct="1">
        <a:defRPr sz="3780" kern="1200">
          <a:solidFill>
            <a:schemeClr val="tx1"/>
          </a:solidFill>
          <a:latin typeface="+mn-lt"/>
          <a:ea typeface="+mn-ea"/>
          <a:cs typeface="+mn-cs"/>
        </a:defRPr>
      </a:lvl6pPr>
      <a:lvl7pPr marL="5760171" algn="r" defTabSz="1920057" rtl="1" eaLnBrk="1" latinLnBrk="0" hangingPunct="1">
        <a:defRPr sz="3780" kern="1200">
          <a:solidFill>
            <a:schemeClr val="tx1"/>
          </a:solidFill>
          <a:latin typeface="+mn-lt"/>
          <a:ea typeface="+mn-ea"/>
          <a:cs typeface="+mn-cs"/>
        </a:defRPr>
      </a:lvl7pPr>
      <a:lvl8pPr marL="6720200" algn="r" defTabSz="1920057" rtl="1" eaLnBrk="1" latinLnBrk="0" hangingPunct="1">
        <a:defRPr sz="3780" kern="1200">
          <a:solidFill>
            <a:schemeClr val="tx1"/>
          </a:solidFill>
          <a:latin typeface="+mn-lt"/>
          <a:ea typeface="+mn-ea"/>
          <a:cs typeface="+mn-cs"/>
        </a:defRPr>
      </a:lvl8pPr>
      <a:lvl9pPr marL="7680228" algn="r" defTabSz="1920057" rtl="1" eaLnBrk="1" latinLnBrk="0" hangingPunct="1">
        <a:defRPr sz="37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85DCA56D-BCBA-4386-BB42-9AC443073D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9" t="22712" r="34067" b="43505"/>
          <a:stretch/>
        </p:blipFill>
        <p:spPr bwMode="auto">
          <a:xfrm>
            <a:off x="315465" y="365759"/>
            <a:ext cx="45729656" cy="13851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תיבת טקסט 3">
            <a:extLst>
              <a:ext uri="{FF2B5EF4-FFF2-40B4-BE49-F238E27FC236}">
                <a16:creationId xmlns:a16="http://schemas.microsoft.com/office/drawing/2014/main" id="{4C66B807-36BB-4221-B09B-EB4A0C5B27F8}"/>
              </a:ext>
            </a:extLst>
          </p:cNvPr>
          <p:cNvSpPr txBox="1"/>
          <p:nvPr/>
        </p:nvSpPr>
        <p:spPr>
          <a:xfrm>
            <a:off x="25167771" y="1506580"/>
            <a:ext cx="18446932" cy="94025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spcAft>
                <a:spcPts val="1000"/>
              </a:spcAft>
            </a:pPr>
            <a:r>
              <a:rPr lang="he-IL" sz="16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David" panose="020E0502060401010101" pitchFamily="34" charset="-79"/>
              </a:rPr>
              <a:t>בן ציון גוטליב</a:t>
            </a:r>
            <a:endParaRPr lang="en-US" sz="16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spcAft>
                <a:spcPts val="1000"/>
              </a:spcAft>
            </a:pPr>
            <a:r>
              <a:rPr lang="he-IL" sz="13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David" panose="020E0502060401010101" pitchFamily="34" charset="-79"/>
              </a:rPr>
              <a:t>ב"ר</a:t>
            </a:r>
            <a:r>
              <a:rPr lang="he-IL" sz="13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David" panose="020E0502060401010101" pitchFamily="34" charset="-79"/>
              </a:rPr>
              <a:t> אריה לייב הי"ו</a:t>
            </a:r>
            <a:endParaRPr lang="en-US" sz="13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spcAft>
                <a:spcPts val="1000"/>
              </a:spcAft>
            </a:pPr>
            <a:r>
              <a:rPr lang="he-IL" sz="13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David" panose="020E0502060401010101" pitchFamily="34" charset="-79"/>
              </a:rPr>
              <a:t>ירושלים</a:t>
            </a:r>
            <a:endParaRPr lang="en-US" sz="13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he-IL" sz="13800" dirty="0"/>
          </a:p>
        </p:txBody>
      </p:sp>
      <p:sp>
        <p:nvSpPr>
          <p:cNvPr id="5" name="Text Box 3">
            <a:extLst>
              <a:ext uri="{FF2B5EF4-FFF2-40B4-BE49-F238E27FC236}">
                <a16:creationId xmlns:a16="http://schemas.microsoft.com/office/drawing/2014/main" id="{23BE69BB-2891-4ED5-B28B-CA6FBCCC1C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3539" y="1485217"/>
            <a:ext cx="17759317" cy="617832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6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David" panose="020E0502060401010101" pitchFamily="34" charset="-79"/>
                <a:ea typeface="Arial" panose="020B0604020202020204" pitchFamily="34" charset="0"/>
                <a:cs typeface="David" panose="020E0502060401010101" pitchFamily="34" charset="-79"/>
              </a:rPr>
              <a:t>???????????</a:t>
            </a: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3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David" panose="020E0502060401010101" pitchFamily="34" charset="-79"/>
                <a:ea typeface="Arial" panose="020B0604020202020204" pitchFamily="34" charset="0"/>
                <a:cs typeface="David" panose="020E0502060401010101" pitchFamily="34" charset="-79"/>
              </a:rPr>
              <a:t>ב"ר</a:t>
            </a:r>
            <a:r>
              <a:rPr kumimoji="0" lang="he-IL" altLang="he-IL" sz="13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David" panose="020E0502060401010101" pitchFamily="34" charset="-79"/>
                <a:ea typeface="Arial" panose="020B0604020202020204" pitchFamily="34" charset="0"/>
                <a:cs typeface="David" panose="020E0502060401010101" pitchFamily="34" charset="-79"/>
              </a:rPr>
              <a:t> ??????? הי"ו</a:t>
            </a: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3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David" panose="020E0502060401010101" pitchFamily="34" charset="-79"/>
                <a:ea typeface="Arial" panose="020B0604020202020204" pitchFamily="34" charset="0"/>
                <a:cs typeface="David" panose="020E0502060401010101" pitchFamily="34" charset="-79"/>
              </a:rPr>
              <a:t>ירושלים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altLang="he-IL" sz="9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תיבת טקסט 5">
            <a:extLst>
              <a:ext uri="{FF2B5EF4-FFF2-40B4-BE49-F238E27FC236}">
                <a16:creationId xmlns:a16="http://schemas.microsoft.com/office/drawing/2014/main" id="{7145D626-7AAC-442B-8451-609E20D99D4C}"/>
              </a:ext>
            </a:extLst>
          </p:cNvPr>
          <p:cNvSpPr txBox="1"/>
          <p:nvPr/>
        </p:nvSpPr>
        <p:spPr>
          <a:xfrm>
            <a:off x="11055387" y="8467206"/>
            <a:ext cx="24471086" cy="31547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>
              <a:spcAft>
                <a:spcPts val="1000"/>
              </a:spcAft>
            </a:pPr>
            <a:r>
              <a:rPr lang="he-IL" sz="199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David" panose="020E0502060401010101" pitchFamily="34" charset="-79"/>
              </a:rPr>
              <a:t>מאורסים</a:t>
            </a:r>
            <a:endParaRPr lang="en-US" sz="13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תיבת טקסט 7">
            <a:extLst>
              <a:ext uri="{FF2B5EF4-FFF2-40B4-BE49-F238E27FC236}">
                <a16:creationId xmlns:a16="http://schemas.microsoft.com/office/drawing/2014/main" id="{8AD4D86F-DF24-47EF-953D-DDFB1CD8165E}"/>
              </a:ext>
            </a:extLst>
          </p:cNvPr>
          <p:cNvSpPr txBox="1"/>
          <p:nvPr/>
        </p:nvSpPr>
        <p:spPr>
          <a:xfrm>
            <a:off x="11273027" y="10769892"/>
            <a:ext cx="24471086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algn="ctr" rtl="1" eaLnBrk="1" latinLnBrk="0" hangingPunct="1">
              <a:spcBef>
                <a:spcPts val="0"/>
              </a:spcBef>
              <a:spcAft>
                <a:spcPts val="1000"/>
              </a:spcAft>
            </a:pPr>
            <a:r>
              <a:rPr lang="he-IL" sz="96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David" panose="020E0502060401010101" pitchFamily="34" charset="-79"/>
              </a:rPr>
              <a:t>בס"ד</a:t>
            </a:r>
            <a:r>
              <a:rPr lang="he-IL" sz="9600" kern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David" panose="020E0502060401010101" pitchFamily="34" charset="-79"/>
              </a:rPr>
              <a:t>, ???????????תשפ"ב</a:t>
            </a:r>
            <a:endParaRPr lang="he-IL" sz="1481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32101672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18</Words>
  <Application>Microsoft Office PowerPoint</Application>
  <PresentationFormat>מותאם אישית</PresentationFormat>
  <Paragraphs>8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David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Bentziyon Gotlyb</dc:creator>
  <cp:lastModifiedBy>איש טוב</cp:lastModifiedBy>
  <cp:revision>2</cp:revision>
  <dcterms:created xsi:type="dcterms:W3CDTF">2021-11-07T18:37:17Z</dcterms:created>
  <dcterms:modified xsi:type="dcterms:W3CDTF">2021-11-08T11:29:06Z</dcterms:modified>
</cp:coreProperties>
</file>