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7982E"/>
    <a:srgbClr val="000C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18F726B-21DD-4D16-A6F5-8AD549806E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5B4A0D0B-53C3-4D22-A3B2-1BFC3E7B64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233F88DB-C7F4-4C41-B652-453BFE80F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4824-2397-4634-A2A0-4794145529FC}" type="datetimeFigureOut">
              <a:rPr lang="he-IL" smtClean="0"/>
              <a:t>י'/אב/תשפ"ב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FACC599B-FF26-4100-92DA-7E4D395799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73AE7169-C61D-419E-A546-26C5FF2FC8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5773F-D523-4044-BAC8-8BC6B4315CA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81715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10438719-1FF6-4C33-A04E-18CEF6A53C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4FFDAA16-814A-4A83-B3B4-0835743016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325EB213-8FD9-4F94-938E-55272AFD02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4824-2397-4634-A2A0-4794145529FC}" type="datetimeFigureOut">
              <a:rPr lang="he-IL" smtClean="0"/>
              <a:t>י'/אב/תשפ"ב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B2E46DE7-D838-419F-A4DA-8DCE25B3D2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4D559B32-89D1-495F-9676-7380733D7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5773F-D523-4044-BAC8-8BC6B4315CA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54688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ABC998A8-4DF8-4858-B698-C7653012F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1CCBA536-09EA-4B8E-A294-D4D808D933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E2978BBE-AE26-4F36-8A98-6B7E34CF6E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4824-2397-4634-A2A0-4794145529FC}" type="datetimeFigureOut">
              <a:rPr lang="he-IL" smtClean="0"/>
              <a:t>י'/אב/תשפ"ב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7B6D5D10-72E4-411B-BF6A-FE59FF5FB3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C5BD35A6-E31F-49E1-83C6-FB972CEBDB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5773F-D523-4044-BAC8-8BC6B4315CA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73253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498A43AC-A171-4E3C-BB7E-CCA38CC788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827AA3CC-03F0-42FE-91CC-3978267B1D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744C3800-0F07-4DEB-84F9-B1099FC56B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57802EA3-5919-4B75-90E6-AA70DB8EF7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4824-2397-4634-A2A0-4794145529FC}" type="datetimeFigureOut">
              <a:rPr lang="he-IL" smtClean="0"/>
              <a:t>י'/אב/תשפ"ב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F3FC311B-8FD3-4C2A-9714-88834CA1BF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65A5ACB3-62A8-459C-B023-5C684C1E68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5773F-D523-4044-BAC8-8BC6B4315CA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850535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B703BC44-6901-4755-873E-AD537D8D52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33F184FE-12EB-46C8-9A70-EC9433AED5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40414214-921F-4FB4-AA15-979813452E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>
            <a:extLst>
              <a:ext uri="{FF2B5EF4-FFF2-40B4-BE49-F238E27FC236}">
                <a16:creationId xmlns:a16="http://schemas.microsoft.com/office/drawing/2014/main" id="{47DB3C66-27D0-42FA-8F77-15D7325EA6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>
            <a:extLst>
              <a:ext uri="{FF2B5EF4-FFF2-40B4-BE49-F238E27FC236}">
                <a16:creationId xmlns:a16="http://schemas.microsoft.com/office/drawing/2014/main" id="{256448A4-D404-4BDA-8A22-4CBD75C97D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>
            <a:extLst>
              <a:ext uri="{FF2B5EF4-FFF2-40B4-BE49-F238E27FC236}">
                <a16:creationId xmlns:a16="http://schemas.microsoft.com/office/drawing/2014/main" id="{536F5896-2D6E-4A4C-BE81-6570FE898C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4824-2397-4634-A2A0-4794145529FC}" type="datetimeFigureOut">
              <a:rPr lang="he-IL" smtClean="0"/>
              <a:t>י'/אב/תשפ"ב</a:t>
            </a:fld>
            <a:endParaRPr lang="he-IL"/>
          </a:p>
        </p:txBody>
      </p:sp>
      <p:sp>
        <p:nvSpPr>
          <p:cNvPr id="8" name="מציין מיקום של כותרת תחתונה 7">
            <a:extLst>
              <a:ext uri="{FF2B5EF4-FFF2-40B4-BE49-F238E27FC236}">
                <a16:creationId xmlns:a16="http://schemas.microsoft.com/office/drawing/2014/main" id="{58E79517-2BDB-429F-BB52-283928696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>
            <a:extLst>
              <a:ext uri="{FF2B5EF4-FFF2-40B4-BE49-F238E27FC236}">
                <a16:creationId xmlns:a16="http://schemas.microsoft.com/office/drawing/2014/main" id="{5E883309-E9E6-46F2-82B9-BF96F5C45B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5773F-D523-4044-BAC8-8BC6B4315CA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95479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F97271BC-2548-413E-8FF2-1ADEEA238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>
            <a:extLst>
              <a:ext uri="{FF2B5EF4-FFF2-40B4-BE49-F238E27FC236}">
                <a16:creationId xmlns:a16="http://schemas.microsoft.com/office/drawing/2014/main" id="{F8CB154B-762A-4D82-9017-789825F78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4824-2397-4634-A2A0-4794145529FC}" type="datetimeFigureOut">
              <a:rPr lang="he-IL" smtClean="0"/>
              <a:t>י'/אב/תשפ"ב</a:t>
            </a:fld>
            <a:endParaRPr lang="he-IL"/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E3863B09-828A-43FB-BC25-0BA50EEEC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FBA1D6FC-C0DC-46BC-8ECC-8C9AEB79BF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5773F-D523-4044-BAC8-8BC6B4315CA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74287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>
            <a:extLst>
              <a:ext uri="{FF2B5EF4-FFF2-40B4-BE49-F238E27FC236}">
                <a16:creationId xmlns:a16="http://schemas.microsoft.com/office/drawing/2014/main" id="{BD044DD4-0168-447F-9734-DAF62E07B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4824-2397-4634-A2A0-4794145529FC}" type="datetimeFigureOut">
              <a:rPr lang="he-IL" smtClean="0"/>
              <a:t>י'/אב/תשפ"ב</a:t>
            </a:fld>
            <a:endParaRPr lang="he-IL"/>
          </a:p>
        </p:txBody>
      </p:sp>
      <p:sp>
        <p:nvSpPr>
          <p:cNvPr id="3" name="מציין מיקום של כותרת תחתונה 2">
            <a:extLst>
              <a:ext uri="{FF2B5EF4-FFF2-40B4-BE49-F238E27FC236}">
                <a16:creationId xmlns:a16="http://schemas.microsoft.com/office/drawing/2014/main" id="{A3952D6D-6D0D-4E7E-90FF-541E30711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>
            <a:extLst>
              <a:ext uri="{FF2B5EF4-FFF2-40B4-BE49-F238E27FC236}">
                <a16:creationId xmlns:a16="http://schemas.microsoft.com/office/drawing/2014/main" id="{4F9D786D-2688-4AEA-946F-8F1EC774E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5773F-D523-4044-BAC8-8BC6B4315CA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189574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A7C8BE40-5ACE-4216-BFEF-7AC9C1D9AE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D7026906-C1E9-494F-90BD-9F0A6F7986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0E2BB094-5EAF-4197-AA2F-0667516AC9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476F23CD-694A-40F0-8C11-AB017A7C9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4824-2397-4634-A2A0-4794145529FC}" type="datetimeFigureOut">
              <a:rPr lang="he-IL" smtClean="0"/>
              <a:t>י'/אב/תשפ"ב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EB7007D4-DF79-43D1-9755-0C9206409F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13B4E14C-D003-4CBF-BAE1-D0CAAC201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5773F-D523-4044-BAC8-8BC6B4315CA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954748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FAF3FDE4-3F69-4914-8DE9-B5607B210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>
            <a:extLst>
              <a:ext uri="{FF2B5EF4-FFF2-40B4-BE49-F238E27FC236}">
                <a16:creationId xmlns:a16="http://schemas.microsoft.com/office/drawing/2014/main" id="{67198058-66A4-4B2D-83B1-6A47EDB37D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2E75253E-D69D-4DA2-8EEB-EA83F5227D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9C7E7244-9553-4D60-B65C-D500F48EAA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4824-2397-4634-A2A0-4794145529FC}" type="datetimeFigureOut">
              <a:rPr lang="he-IL" smtClean="0"/>
              <a:t>י'/אב/תשפ"ב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243E46F5-1149-499A-B67E-3A57873B7A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5A3661F9-C9CF-4CAE-958E-9C41F1261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5773F-D523-4044-BAC8-8BC6B4315CA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54498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23C23AF9-C1E0-4289-B657-721AE8D01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39E133AB-C8B5-4F6A-9E42-57F031F4D6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37D4F0DC-9896-493F-8131-5BFB16A1B2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4824-2397-4634-A2A0-4794145529FC}" type="datetimeFigureOut">
              <a:rPr lang="he-IL" smtClean="0"/>
              <a:t>י'/אב/תשפ"ב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85192013-4CE6-4861-9BDD-C7AFA9513E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F7CC448A-3371-44BE-8938-9B4F61866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5773F-D523-4044-BAC8-8BC6B4315CA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47255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>
            <a:extLst>
              <a:ext uri="{FF2B5EF4-FFF2-40B4-BE49-F238E27FC236}">
                <a16:creationId xmlns:a16="http://schemas.microsoft.com/office/drawing/2014/main" id="{F74F6BA2-BCBE-4906-819F-18022750B4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3CD76646-8142-4A1C-9DC1-F0A09B2F99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D1BDCE6A-396D-4ABD-901B-EFED45286F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4824-2397-4634-A2A0-4794145529FC}" type="datetimeFigureOut">
              <a:rPr lang="he-IL" smtClean="0"/>
              <a:t>י'/אב/תשפ"ב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E747E518-8712-436B-B6F3-95CED4BD9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1F635084-3A40-4D47-AA66-C2626133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5773F-D523-4044-BAC8-8BC6B4315CA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189346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EAA4A2FE-6321-43D9-9620-78488C618D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98E251BD-0420-446A-B4AE-DABAFE485E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D84DB182-A1AA-4339-A248-9165D75374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84824-2397-4634-A2A0-4794145529FC}" type="datetimeFigureOut">
              <a:rPr lang="he-IL" smtClean="0"/>
              <a:t>י'/אב/תשפ"ב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0286E16E-04BC-4A84-AF4B-84CB7B611C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C3F4CAA8-16DF-40B5-8718-A6D60D6FF2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5773F-D523-4044-BAC8-8BC6B4315CA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83241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קבוצה 9">
            <a:extLst>
              <a:ext uri="{FF2B5EF4-FFF2-40B4-BE49-F238E27FC236}">
                <a16:creationId xmlns:a16="http://schemas.microsoft.com/office/drawing/2014/main" id="{ACB8B0E2-CCDB-4C31-B59D-9E61086A140A}"/>
              </a:ext>
            </a:extLst>
          </p:cNvPr>
          <p:cNvGrpSpPr/>
          <p:nvPr/>
        </p:nvGrpSpPr>
        <p:grpSpPr>
          <a:xfrm>
            <a:off x="1598306" y="0"/>
            <a:ext cx="8861166" cy="6858000"/>
            <a:chOff x="1665417" y="0"/>
            <a:chExt cx="8861166" cy="6858000"/>
          </a:xfrm>
        </p:grpSpPr>
        <p:pic>
          <p:nvPicPr>
            <p:cNvPr id="5" name="תמונה 4">
              <a:extLst>
                <a:ext uri="{FF2B5EF4-FFF2-40B4-BE49-F238E27FC236}">
                  <a16:creationId xmlns:a16="http://schemas.microsoft.com/office/drawing/2014/main" id="{7456D70C-EAAE-48DA-A44C-7276F89E576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665417" y="0"/>
              <a:ext cx="8861166" cy="6858000"/>
            </a:xfrm>
            <a:prstGeom prst="rect">
              <a:avLst/>
            </a:prstGeom>
          </p:spPr>
        </p:pic>
        <p:sp>
          <p:nvSpPr>
            <p:cNvPr id="7" name="מלבן 6">
              <a:extLst>
                <a:ext uri="{FF2B5EF4-FFF2-40B4-BE49-F238E27FC236}">
                  <a16:creationId xmlns:a16="http://schemas.microsoft.com/office/drawing/2014/main" id="{CF2722A7-A1FD-4FDB-991D-B51FFD7914C5}"/>
                </a:ext>
              </a:extLst>
            </p:cNvPr>
            <p:cNvSpPr/>
            <p:nvPr/>
          </p:nvSpPr>
          <p:spPr>
            <a:xfrm>
              <a:off x="4320330" y="4806892"/>
              <a:ext cx="3422709" cy="385893"/>
            </a:xfrm>
            <a:prstGeom prst="rect">
              <a:avLst/>
            </a:prstGeom>
            <a:solidFill>
              <a:srgbClr val="000C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8" name="תיבת טקסט 7">
              <a:extLst>
                <a:ext uri="{FF2B5EF4-FFF2-40B4-BE49-F238E27FC236}">
                  <a16:creationId xmlns:a16="http://schemas.microsoft.com/office/drawing/2014/main" id="{DB915F49-3084-4A4B-9018-946EB3A7A163}"/>
                </a:ext>
              </a:extLst>
            </p:cNvPr>
            <p:cNvSpPr txBox="1"/>
            <p:nvPr/>
          </p:nvSpPr>
          <p:spPr>
            <a:xfrm>
              <a:off x="5122178" y="4806892"/>
              <a:ext cx="1947643" cy="40011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sz="2000" dirty="0">
                  <a:solidFill>
                    <a:srgbClr val="C7982E"/>
                  </a:solidFill>
                  <a:latin typeface="EFT_PasCover" panose="01000503000000020003" pitchFamily="2" charset="-79"/>
                  <a:cs typeface="EFT_PasCover" panose="01000503000000020003" pitchFamily="2" charset="-79"/>
                </a:rPr>
                <a:t>תשל"ב – תשפ"ב</a:t>
              </a:r>
            </a:p>
          </p:txBody>
        </p:sp>
        <p:sp>
          <p:nvSpPr>
            <p:cNvPr id="9" name="תיבת טקסט 8">
              <a:extLst>
                <a:ext uri="{FF2B5EF4-FFF2-40B4-BE49-F238E27FC236}">
                  <a16:creationId xmlns:a16="http://schemas.microsoft.com/office/drawing/2014/main" id="{A545E99D-9071-4E5D-840C-1E3BCAB185C3}"/>
                </a:ext>
              </a:extLst>
            </p:cNvPr>
            <p:cNvSpPr txBox="1"/>
            <p:nvPr/>
          </p:nvSpPr>
          <p:spPr>
            <a:xfrm>
              <a:off x="4883790" y="1704302"/>
              <a:ext cx="2424418" cy="487378"/>
            </a:xfrm>
            <a:prstGeom prst="rect">
              <a:avLst/>
            </a:prstGeom>
            <a:noFill/>
          </p:spPr>
          <p:txBody>
            <a:bodyPr wrap="square" rtlCol="1">
              <a:prstTxWarp prst="textArchUp">
                <a:avLst>
                  <a:gd name="adj" fmla="val 11733904"/>
                </a:avLst>
              </a:prstTxWarp>
              <a:spAutoFit/>
            </a:bodyPr>
            <a:lstStyle/>
            <a:p>
              <a:r>
                <a:rPr lang="he-IL" sz="2400" dirty="0">
                  <a:solidFill>
                    <a:srgbClr val="C7982E"/>
                  </a:solidFill>
                  <a:latin typeface="EFT_PasCover" panose="01000503000000020003" pitchFamily="2" charset="-79"/>
                  <a:cs typeface="EFT_PasCover" panose="01000503000000020003" pitchFamily="2" charset="-79"/>
                </a:rPr>
                <a:t>אבא חוגג 50 עד 120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99171044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8</Words>
  <Application>Microsoft Office PowerPoint</Application>
  <PresentationFormat>מסך רחב</PresentationFormat>
  <Paragraphs>2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EFT_PasCover</vt:lpstr>
      <vt:lpstr>ערכת נושא Office</vt:lpstr>
      <vt:lpstr>מצגת של PowerPoint‏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הדס הדס</dc:creator>
  <cp:lastModifiedBy>הדס הדס</cp:lastModifiedBy>
  <cp:revision>2</cp:revision>
  <dcterms:created xsi:type="dcterms:W3CDTF">2022-08-07T11:51:33Z</dcterms:created>
  <dcterms:modified xsi:type="dcterms:W3CDTF">2022-08-07T12:12:01Z</dcterms:modified>
</cp:coreProperties>
</file>