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8" r:id="rId3"/>
    <p:sldId id="260" r:id="rId4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1116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988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5439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0948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5483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99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5441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2540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02674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7863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29414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67A45-303D-4721-871B-B5AD2B73D548}" type="datetimeFigureOut">
              <a:rPr lang="he-IL" smtClean="0"/>
              <a:t>י"ט/כסלו/תשפ"ד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6004B-1BF6-4F13-9B35-6F2B0BB3DF6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47309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דף צביעה תפוח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9" t="11376" r="14627" b="17417"/>
          <a:stretch/>
        </p:blipFill>
        <p:spPr bwMode="auto">
          <a:xfrm>
            <a:off x="757646" y="483326"/>
            <a:ext cx="1802674" cy="200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68335" y="1240971"/>
            <a:ext cx="2047356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APPLE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pic>
        <p:nvPicPr>
          <p:cNvPr id="1030" name="Picture 6" descr="תינוק להדפסה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0" t="14539" r="14805" b="12712"/>
          <a:stretch/>
        </p:blipFill>
        <p:spPr bwMode="auto">
          <a:xfrm>
            <a:off x="826472" y="3278779"/>
            <a:ext cx="1841863" cy="26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02374" y="4398166"/>
            <a:ext cx="1813317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BABY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pic>
        <p:nvPicPr>
          <p:cNvPr id="1032" name="Picture 8" descr="בננה לצביעה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79" b="13793"/>
          <a:stretch/>
        </p:blipFill>
        <p:spPr bwMode="auto">
          <a:xfrm rot="18240584">
            <a:off x="6431335" y="898535"/>
            <a:ext cx="1879861" cy="165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425284" y="1240971"/>
            <a:ext cx="2517036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BANANA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59323" y="4456951"/>
            <a:ext cx="1313180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CAT</a:t>
            </a: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0393" y="3844931"/>
            <a:ext cx="1706406" cy="2085608"/>
          </a:xfrm>
          <a:prstGeom prst="rect">
            <a:avLst/>
          </a:prstGeom>
        </p:spPr>
      </p:pic>
      <p:sp>
        <p:nvSpPr>
          <p:cNvPr id="7" name="משולש שווה-שוקיים 6"/>
          <p:cNvSpPr/>
          <p:nvPr/>
        </p:nvSpPr>
        <p:spPr>
          <a:xfrm>
            <a:off x="1842467" y="4813664"/>
            <a:ext cx="287383" cy="278340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6421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68335" y="1423851"/>
            <a:ext cx="3361818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ELEPHANT 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71678" y="4398166"/>
            <a:ext cx="1544013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FISH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1826" y="1240971"/>
            <a:ext cx="1800494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four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72248" y="4456951"/>
            <a:ext cx="2100255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green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32" y="431512"/>
            <a:ext cx="2353003" cy="2534004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014" y="3957856"/>
            <a:ext cx="2034322" cy="1573536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22" b="94534" l="3713" r="89604">
                        <a14:foregroundMark x1="55198" y1="14372" x2="19802" y2="63158"/>
                        <a14:foregroundMark x1="45050" y1="7085" x2="9653" y2="57895"/>
                        <a14:foregroundMark x1="14109" y1="72874" x2="51733" y2="7287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36221" y="857704"/>
            <a:ext cx="1605605" cy="1963289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5561" y="3977451"/>
            <a:ext cx="1992260" cy="190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609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02374" y="1308922"/>
            <a:ext cx="2172390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HOUSE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0062" y="4398166"/>
            <a:ext cx="1125629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ice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02454" y="1240970"/>
            <a:ext cx="3265638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800" dirty="0" smtClean="0">
                <a:ln>
                  <a:solidFill>
                    <a:sysClr val="windowText" lastClr="000000"/>
                  </a:solidFill>
                </a:ln>
                <a:noFill/>
                <a:latin typeface="Showcard Gothic" panose="04020904020102020604" pitchFamily="82" charset="0"/>
                <a:cs typeface="Aharoni" panose="02010803020104030203" pitchFamily="2" charset="-79"/>
              </a:rPr>
              <a:t>Ice cream</a:t>
            </a:r>
            <a:endParaRPr lang="he-IL" sz="4800" dirty="0">
              <a:ln>
                <a:solidFill>
                  <a:sysClr val="windowText" lastClr="000000"/>
                </a:solidFill>
              </a:ln>
              <a:noFill/>
              <a:latin typeface="Showcard Gothic" panose="04020904020102020604" pitchFamily="82" charset="0"/>
              <a:cs typeface="Aharoni" panose="02010803020104030203" pitchFamily="2" charset="-79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472" y="483326"/>
            <a:ext cx="1807920" cy="1927528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461" y="3708610"/>
            <a:ext cx="2457793" cy="2210108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1374" y="670494"/>
            <a:ext cx="1247949" cy="19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098137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12</Words>
  <Application>Microsoft Office PowerPoint</Application>
  <PresentationFormat>מסך רחב</PresentationFormat>
  <Paragraphs>11</Paragraphs>
  <Slides>3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</vt:i4>
      </vt:variant>
    </vt:vector>
  </HeadingPairs>
  <TitlesOfParts>
    <vt:vector size="10" baseType="lpstr">
      <vt:lpstr>Aharoni</vt:lpstr>
      <vt:lpstr>Arial</vt:lpstr>
      <vt:lpstr>Calibri</vt:lpstr>
      <vt:lpstr>Calibri Light</vt:lpstr>
      <vt:lpstr>Showcard Gothic</vt:lpstr>
      <vt:lpstr>Times New Roman</vt:lpstr>
      <vt:lpstr>ערכת נושא Office</vt:lpstr>
      <vt:lpstr>מצגת של PowerPoint‏</vt:lpstr>
      <vt:lpstr>מצגת של PowerPoint‏</vt:lpstr>
      <vt:lpstr>מצגת של PowerPoint‏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8</cp:revision>
  <dcterms:created xsi:type="dcterms:W3CDTF">2023-12-02T18:46:40Z</dcterms:created>
  <dcterms:modified xsi:type="dcterms:W3CDTF">2023-12-02T20:27:17Z</dcterms:modified>
</cp:coreProperties>
</file>