
<file path=[Content_Types].xml><?xml version="1.0" encoding="utf-8"?>
<Types xmlns="http://schemas.openxmlformats.org/package/2006/content-types">
  <Default Extension="png" ContentType="image/png"/>
  <Default Extension="bin" ContentType="application/vnd.ms-office.activeX"/>
  <Default Extension="wmf" ContentType="image/x-wmf"/>
  <Default Extension="jpeg" ContentType="image/jpeg"/>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activeX/activeX1.xml" ContentType="application/vnd.ms-office.activeX+xml"/>
  <Override PartName="/ppt/activeX/activeX2.xml" ContentType="application/vnd.ms-office.activeX+xml"/>
  <Override PartName="/ppt/activeX/activeX3.xml" ContentType="application/vnd.ms-office.activeX+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28"/>
  </p:notesMasterIdLst>
  <p:sldIdLst>
    <p:sldId id="257" r:id="rId2"/>
    <p:sldId id="293" r:id="rId3"/>
    <p:sldId id="259" r:id="rId4"/>
    <p:sldId id="260" r:id="rId5"/>
    <p:sldId id="286" r:id="rId6"/>
    <p:sldId id="287" r:id="rId7"/>
    <p:sldId id="262" r:id="rId8"/>
    <p:sldId id="263" r:id="rId9"/>
    <p:sldId id="265" r:id="rId10"/>
    <p:sldId id="266" r:id="rId11"/>
    <p:sldId id="268" r:id="rId12"/>
    <p:sldId id="269" r:id="rId13"/>
    <p:sldId id="271" r:id="rId14"/>
    <p:sldId id="272" r:id="rId15"/>
    <p:sldId id="274" r:id="rId16"/>
    <p:sldId id="275" r:id="rId17"/>
    <p:sldId id="277" r:id="rId18"/>
    <p:sldId id="278" r:id="rId19"/>
    <p:sldId id="280" r:id="rId20"/>
    <p:sldId id="281" r:id="rId21"/>
    <p:sldId id="283" r:id="rId22"/>
    <p:sldId id="284" r:id="rId23"/>
    <p:sldId id="292" r:id="rId24"/>
    <p:sldId id="289" r:id="rId25"/>
    <p:sldId id="290" r:id="rId26"/>
    <p:sldId id="294" r:id="rId27"/>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5pPr>
    <a:lvl6pPr marL="2286000" algn="l" defTabSz="914400" rtl="0" eaLnBrk="1" latinLnBrk="0" hangingPunct="1">
      <a:defRPr sz="2400" kern="1200">
        <a:solidFill>
          <a:schemeClr val="tx1"/>
        </a:solidFill>
        <a:latin typeface="Arial" charset="0"/>
        <a:ea typeface="ＭＳ Ｐゴシック" pitchFamily="1" charset="-128"/>
        <a:cs typeface="+mn-cs"/>
      </a:defRPr>
    </a:lvl6pPr>
    <a:lvl7pPr marL="2743200" algn="l" defTabSz="914400" rtl="0" eaLnBrk="1" latinLnBrk="0" hangingPunct="1">
      <a:defRPr sz="2400" kern="1200">
        <a:solidFill>
          <a:schemeClr val="tx1"/>
        </a:solidFill>
        <a:latin typeface="Arial" charset="0"/>
        <a:ea typeface="ＭＳ Ｐゴシック" pitchFamily="1" charset="-128"/>
        <a:cs typeface="+mn-cs"/>
      </a:defRPr>
    </a:lvl7pPr>
    <a:lvl8pPr marL="3200400" algn="l" defTabSz="914400" rtl="0" eaLnBrk="1" latinLnBrk="0" hangingPunct="1">
      <a:defRPr sz="2400" kern="1200">
        <a:solidFill>
          <a:schemeClr val="tx1"/>
        </a:solidFill>
        <a:latin typeface="Arial" charset="0"/>
        <a:ea typeface="ＭＳ Ｐゴシック" pitchFamily="1" charset="-128"/>
        <a:cs typeface="+mn-cs"/>
      </a:defRPr>
    </a:lvl8pPr>
    <a:lvl9pPr marL="3657600" algn="l" defTabSz="914400" rtl="0" eaLnBrk="1" latinLnBrk="0" hangingPunct="1">
      <a:defRPr sz="2400" kern="1200">
        <a:solidFill>
          <a:schemeClr val="tx1"/>
        </a:solidFill>
        <a:latin typeface="Arial" charset="0"/>
        <a:ea typeface="ＭＳ Ｐゴシック" pitchFamily="1"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5F5D"/>
    <a:srgbClr val="D8ECDB"/>
    <a:srgbClr val="408000"/>
    <a:srgbClr val="000080"/>
    <a:srgbClr val="004080"/>
    <a:srgbClr val="008000"/>
    <a:srgbClr val="FF8000"/>
    <a:srgbClr val="FF0000"/>
    <a:srgbClr val="800000"/>
    <a:srgbClr val="804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03" autoAdjust="0"/>
    <p:restoredTop sz="86292" autoAdjust="0"/>
  </p:normalViewPr>
  <p:slideViewPr>
    <p:cSldViewPr>
      <p:cViewPr>
        <p:scale>
          <a:sx n="75" d="100"/>
          <a:sy n="75" d="100"/>
        </p:scale>
        <p:origin x="-2664" y="-10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5123" name="Rectangle 3"/>
          <p:cNvSpPr>
            <a:spLocks noGrp="1" noChangeArrowheads="1"/>
          </p:cNvSpPr>
          <p:nvPr>
            <p:ph type="dt" idx="1"/>
          </p:nvPr>
        </p:nvSpPr>
        <p:spPr bwMode="auto">
          <a:xfrm>
            <a:off x="388620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389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5127" name="Rectangle 7"/>
          <p:cNvSpPr>
            <a:spLocks noGrp="1" noChangeArrowheads="1"/>
          </p:cNvSpPr>
          <p:nvPr>
            <p:ph type="sldNum" sz="quarter" idx="5"/>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942F09C2-3C93-43B4-9419-A46B6E83C2E5}" type="slidenum">
              <a:rPr lang="en-US"/>
              <a:pPr>
                <a:defRPr/>
              </a:pPr>
              <a:t>‹#›</a:t>
            </a:fld>
            <a:endParaRPr lang="en-US"/>
          </a:p>
        </p:txBody>
      </p:sp>
    </p:spTree>
    <p:extLst>
      <p:ext uri="{BB962C8B-B14F-4D97-AF65-F5344CB8AC3E}">
        <p14:creationId xmlns:p14="http://schemas.microsoft.com/office/powerpoint/2010/main" val="21266993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1"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1"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1"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1"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1"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FC64330F-B43B-475A-A3D3-4464C6835BED}" type="slidenum">
              <a:rPr lang="en-US" sz="1200"/>
              <a:pPr/>
              <a:t>1</a:t>
            </a:fld>
            <a:endParaRPr lang="en-US" sz="120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r>
              <a:rPr lang="en-US" dirty="0" smtClean="0">
                <a:cs typeface="Arial" charset="0"/>
              </a:rPr>
              <a:t>This game plays just like the popular TV Game Show, Are You Smarter Than a 5</a:t>
            </a:r>
            <a:r>
              <a:rPr lang="en-US" baseline="30000" dirty="0" smtClean="0">
                <a:cs typeface="Arial" charset="0"/>
              </a:rPr>
              <a:t>th</a:t>
            </a:r>
            <a:r>
              <a:rPr lang="en-US" baseline="0" dirty="0" smtClean="0">
                <a:cs typeface="Arial" charset="0"/>
              </a:rPr>
              <a:t> Grader</a:t>
            </a:r>
            <a:r>
              <a:rPr lang="en-US" dirty="0" smtClean="0"/>
              <a:t>®. </a:t>
            </a:r>
            <a:br>
              <a:rPr lang="en-US" dirty="0" smtClean="0"/>
            </a:br>
            <a:r>
              <a:rPr lang="en-US" dirty="0" smtClean="0"/>
              <a:t/>
            </a:r>
            <a:br>
              <a:rPr lang="en-US" dirty="0" smtClean="0"/>
            </a:br>
            <a:r>
              <a:rPr lang="en-US" dirty="0" smtClean="0"/>
              <a:t>***How to set up this game template***</a:t>
            </a:r>
            <a:br>
              <a:rPr lang="en-US" dirty="0" smtClean="0"/>
            </a:br>
            <a:r>
              <a:rPr lang="en-US" dirty="0" smtClean="0"/>
              <a:t/>
            </a:r>
            <a:br>
              <a:rPr lang="en-US" dirty="0" smtClean="0"/>
            </a:br>
            <a:r>
              <a:rPr lang="en-US" dirty="0" smtClean="0"/>
              <a:t>1. Come up with ten 11</a:t>
            </a:r>
            <a:r>
              <a:rPr lang="en-US" baseline="0" dirty="0" smtClean="0"/>
              <a:t> different review questions (and answers) and rank them 1-11 by level of difficulty, where #1 is the easiest and #11 is the hardest. The hardest question (#11) will be the “$1,000,000 Question”, so, make it extra difficult!</a:t>
            </a:r>
            <a:r>
              <a:rPr lang="en-US" dirty="0" smtClean="0"/>
              <a:t/>
            </a:r>
            <a:br>
              <a:rPr lang="en-US" dirty="0" smtClean="0"/>
            </a:br>
            <a:r>
              <a:rPr lang="en-US" dirty="0" smtClean="0"/>
              <a:t>2. Enter</a:t>
            </a:r>
            <a:r>
              <a:rPr lang="en-US" baseline="0" dirty="0" smtClean="0"/>
              <a:t> each respective question into the slides titled “Question 1”, “Question 2”, “Question 3”, etc. For example, your question #1 should go into the “Question 1” slide. Your #11 question should go into the “$1,000,000 Question” slide (slide 24).</a:t>
            </a:r>
            <a:br>
              <a:rPr lang="en-US" baseline="0" dirty="0" smtClean="0"/>
            </a:br>
            <a:r>
              <a:rPr lang="en-US" baseline="0" dirty="0" smtClean="0"/>
              <a:t>3. Enter each respective answer into the slides titled “Answer 1”, “Answer 2”, “Answer 3”, etc. For example, your answer #1 should go into the “Answer 1” slide. Your #11 answer should go into the “$1,000,000 Answer” slide (slide 25).</a:t>
            </a:r>
            <a:br>
              <a:rPr lang="en-US" baseline="0" dirty="0" smtClean="0"/>
            </a:br>
            <a:r>
              <a:rPr lang="en-US" baseline="0" dirty="0" smtClean="0"/>
              <a:t>4. Enter the topic for the “$1,000,000 Question” into slide 23.</a:t>
            </a:r>
          </a:p>
          <a:p>
            <a:r>
              <a:rPr lang="en-US" baseline="0" dirty="0" smtClean="0"/>
              <a:t>5. Enter the game title or topic into slide 1.</a:t>
            </a:r>
            <a:br>
              <a:rPr lang="en-US" baseline="0" dirty="0" smtClean="0"/>
            </a:br>
            <a:r>
              <a:rPr lang="en-US" baseline="0" dirty="0" smtClean="0"/>
              <a:t>6. You’re ready to play!</a:t>
            </a:r>
            <a:r>
              <a:rPr lang="en-US" dirty="0" smtClean="0"/>
              <a:t/>
            </a:r>
            <a:br>
              <a:rPr lang="en-US" dirty="0" smtClean="0"/>
            </a:br>
            <a:r>
              <a:rPr lang="en-US" dirty="0" smtClean="0"/>
              <a:t/>
            </a:r>
            <a:br>
              <a:rPr lang="en-US" dirty="0" smtClean="0"/>
            </a:br>
            <a:r>
              <a:rPr lang="en-US" dirty="0" smtClean="0"/>
              <a:t>***How to play “Are You Smarter Than Your Teacher?”***</a:t>
            </a:r>
            <a:br>
              <a:rPr lang="en-US" dirty="0" smtClean="0"/>
            </a:br>
            <a:r>
              <a:rPr lang="en-US" dirty="0" smtClean="0"/>
              <a:t/>
            </a:r>
            <a:br>
              <a:rPr lang="en-US" dirty="0" smtClean="0"/>
            </a:br>
            <a:r>
              <a:rPr lang="en-US" baseline="0" dirty="0" smtClean="0">
                <a:cs typeface="Arial" charset="0"/>
              </a:rPr>
              <a:t>1. Have your students complete this game together! Pick 11 students and number them from one to eleven. Student one answers the first question, student two answers the second question, etc… You can also have your students play in pairs or small groups (depending on the size of your class).</a:t>
            </a:r>
            <a:br>
              <a:rPr lang="en-US" baseline="0" dirty="0" smtClean="0">
                <a:cs typeface="Arial" charset="0"/>
              </a:rPr>
            </a:br>
            <a:r>
              <a:rPr lang="en-US" baseline="0" dirty="0" smtClean="0">
                <a:cs typeface="Arial" charset="0"/>
              </a:rPr>
              <a:t>2. Have the first player pick which question they’d like to answer and click on the appropriate button. This will take you to that question’s slide. Read your students the question and give the player 30 seconds to respond. When they answer the question, hit the “Proceed” button to go to the “Answer” slide and reveal the correct answer.</a:t>
            </a:r>
          </a:p>
          <a:p>
            <a:r>
              <a:rPr lang="en-US" baseline="0" dirty="0" smtClean="0">
                <a:cs typeface="Arial" charset="0"/>
              </a:rPr>
              <a:t>3. If the student is unsure of the answer when their 30 seconds have elapsed, they can use one of the “Cheats”. All you have to do is click on the “Use a Cheat!” button which takes you to the “Cheats” slide. From there, you can follow the instructions on using one of the cheats.</a:t>
            </a:r>
          </a:p>
          <a:p>
            <a:r>
              <a:rPr lang="en-US" baseline="0" dirty="0" smtClean="0">
                <a:cs typeface="Arial" charset="0"/>
              </a:rPr>
              <a:t>4. If the student has provided the correct answer on their own (or by using one of the cheats), return to the main screen by clicking on the “Return to Main” button on the “Answer” slides. Then, click on the $1,000 cash prize on the right-hand size of the screen. This will turn the amount white, which indicates that the player has earned it. As students continue to answer questions correctly, progressively click up toward the $1,000,000 cash prize. Each correct answer correlates to one click up the ladder.</a:t>
            </a:r>
            <a:br>
              <a:rPr lang="en-US" baseline="0" dirty="0" smtClean="0">
                <a:cs typeface="Arial" charset="0"/>
              </a:rPr>
            </a:br>
            <a:r>
              <a:rPr lang="en-US" baseline="0" dirty="0" smtClean="0">
                <a:cs typeface="Arial" charset="0"/>
              </a:rPr>
              <a:t>5. Continue playing by having the next participant select a question. When all of the 10 available questions have been answered on the main screen (and your students have earned $500,000),  click on the yellow “$1,000,000” text on the top right of the screen. This will take you to the “$1,000,000” topic screen. After hearing the topic, you can give the player the option to continue. I personally always make my students answer, but that’s how the game show is played!</a:t>
            </a:r>
            <a:br>
              <a:rPr lang="en-US" baseline="0" dirty="0" smtClean="0">
                <a:cs typeface="Arial" charset="0"/>
              </a:rPr>
            </a:br>
            <a:r>
              <a:rPr lang="en-US" baseline="0" dirty="0" smtClean="0">
                <a:cs typeface="Arial" charset="0"/>
              </a:rPr>
              <a:t>6. Click “Proceed” to be taken to the “$1,000,000 Question”. Give the player 60 seconds to answer. They may not use any remaining cheats at this time. After the 60 seconds have elapsed, ask the player for their answer and then click “Proceed” to be taken to the “Answer” slide.</a:t>
            </a:r>
            <a:br>
              <a:rPr lang="en-US" baseline="0" dirty="0" smtClean="0">
                <a:cs typeface="Arial" charset="0"/>
              </a:rPr>
            </a:br>
            <a:r>
              <a:rPr lang="en-US" baseline="0" dirty="0" smtClean="0">
                <a:cs typeface="Arial" charset="0"/>
              </a:rPr>
              <a:t>7. If the player answers correctly (and wins “Are You Smarter Than Your Teacher?”), consider giving your students extra credit or a “Free Homework” pass!</a:t>
            </a: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2013 Best Teacher Resources</a:t>
            </a:r>
            <a:br>
              <a:rPr lang="en-US" dirty="0" smtClean="0"/>
            </a:br>
            <a:r>
              <a:rPr lang="en-US" dirty="0" smtClean="0"/>
              <a:t>Any redistribution or reproduction of part or all of the contents in any form is prohibited. You may not distribute or commercially exploit the content. Nor may you transmit it or store it in any other website or other form of electronic retrieval system.</a:t>
            </a:r>
          </a:p>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Notes:</a:t>
            </a:r>
            <a:br>
              <a:rPr lang="en-US" baseline="0" dirty="0" smtClean="0"/>
            </a:br>
            <a:r>
              <a:rPr lang="en-US" baseline="0" dirty="0" smtClean="0"/>
              <a:t>You do not need to edit this slide.</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 Best Teacher Resources</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942F09C2-3C93-43B4-9419-A46B6E83C2E5}" type="slidenum">
              <a:rPr lang="en-US" smtClean="0"/>
              <a:pPr>
                <a:defRPr/>
              </a:pPr>
              <a:t>2</a:t>
            </a:fld>
            <a:endParaRPr lang="en-US"/>
          </a:p>
        </p:txBody>
      </p:sp>
    </p:spTree>
    <p:extLst>
      <p:ext uri="{BB962C8B-B14F-4D97-AF65-F5344CB8AC3E}">
        <p14:creationId xmlns:p14="http://schemas.microsoft.com/office/powerpoint/2010/main" val="1248077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6D14B057-074D-448A-A4C3-011550361F87}" type="slidenum">
              <a:rPr lang="en-US" sz="1200"/>
              <a:pPr/>
              <a:t>3</a:t>
            </a:fld>
            <a:endParaRPr lang="en-US" sz="120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endParaRPr lang="en-US" dirty="0" smtClean="0"/>
          </a:p>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00F2BEA8-F8E4-45E1-991D-6B1483176B9F}" type="slidenum">
              <a:rPr lang="en-US" sz="1200"/>
              <a:pPr/>
              <a:t>4</a:t>
            </a:fld>
            <a:endParaRPr lang="en-US" sz="1200"/>
          </a:p>
        </p:txBody>
      </p:sp>
      <p:sp>
        <p:nvSpPr>
          <p:cNvPr id="41987" name="Rectangle 2"/>
          <p:cNvSpPr>
            <a:spLocks noGrp="1" noRot="1" noChangeAspect="1" noChangeArrowheads="1" noTextEdit="1"/>
          </p:cNvSpPr>
          <p:nvPr>
            <p:ph type="sldImg"/>
          </p:nvPr>
        </p:nvSpPr>
        <p:spPr>
          <a:solidFill>
            <a:srgbClr val="FFFFFF"/>
          </a:solidFill>
          <a:ln/>
        </p:spPr>
      </p:sp>
      <p:sp>
        <p:nvSpPr>
          <p:cNvPr id="41988"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1BF731D3-AA0D-4009-96E2-786C8CB2AC04}" type="slidenum">
              <a:rPr lang="en-US" sz="1200"/>
              <a:pPr/>
              <a:t>5</a:t>
            </a:fld>
            <a:endParaRPr lang="en-US" sz="1200"/>
          </a:p>
        </p:txBody>
      </p:sp>
      <p:sp>
        <p:nvSpPr>
          <p:cNvPr id="44035" name="Rectangle 2"/>
          <p:cNvSpPr>
            <a:spLocks noGrp="1" noRot="1" noChangeAspect="1" noChangeArrowheads="1" noTextEdit="1"/>
          </p:cNvSpPr>
          <p:nvPr>
            <p:ph type="sldImg"/>
          </p:nvPr>
        </p:nvSpPr>
        <p:spPr>
          <a:solidFill>
            <a:srgbClr val="FFFFFF"/>
          </a:solidFill>
          <a:ln/>
        </p:spPr>
      </p:sp>
      <p:sp>
        <p:nvSpPr>
          <p:cNvPr id="44036"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DEFCBDED-4F2F-4BD5-99EB-98FDC68328F0}" type="slidenum">
              <a:rPr lang="en-US" sz="1200"/>
              <a:pPr/>
              <a:t>6</a:t>
            </a:fld>
            <a:endParaRPr lang="en-US" sz="1200"/>
          </a:p>
        </p:txBody>
      </p:sp>
      <p:sp>
        <p:nvSpPr>
          <p:cNvPr id="45059" name="Rectangle 2"/>
          <p:cNvSpPr>
            <a:spLocks noGrp="1" noRot="1" noChangeAspect="1" noChangeArrowheads="1" noTextEdit="1"/>
          </p:cNvSpPr>
          <p:nvPr>
            <p:ph type="sldImg"/>
          </p:nvPr>
        </p:nvSpPr>
        <p:spPr>
          <a:solidFill>
            <a:srgbClr val="FFFFFF"/>
          </a:solidFill>
          <a:ln/>
        </p:spPr>
      </p:sp>
      <p:sp>
        <p:nvSpPr>
          <p:cNvPr id="45060"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7968C82B-9E09-48C9-81B7-0B29C08AF294}" type="slidenum">
              <a:rPr lang="en-US" sz="1200"/>
              <a:pPr/>
              <a:t>7</a:t>
            </a:fld>
            <a:endParaRPr lang="en-US" sz="1200"/>
          </a:p>
        </p:txBody>
      </p:sp>
      <p:sp>
        <p:nvSpPr>
          <p:cNvPr id="47107" name="Rectangle 2"/>
          <p:cNvSpPr>
            <a:spLocks noGrp="1" noRot="1" noChangeAspect="1" noChangeArrowheads="1" noTextEdit="1"/>
          </p:cNvSpPr>
          <p:nvPr>
            <p:ph type="sldImg"/>
          </p:nvPr>
        </p:nvSpPr>
        <p:spPr>
          <a:solidFill>
            <a:srgbClr val="FFFFFF"/>
          </a:solidFill>
          <a:ln/>
        </p:spPr>
      </p:sp>
      <p:sp>
        <p:nvSpPr>
          <p:cNvPr id="47108"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3599AE15-3ACA-411A-860B-8ED0FBE3C728}" type="slidenum">
              <a:rPr lang="en-US" sz="1200"/>
              <a:pPr/>
              <a:t>8</a:t>
            </a:fld>
            <a:endParaRPr lang="en-US" sz="1200"/>
          </a:p>
        </p:txBody>
      </p:sp>
      <p:sp>
        <p:nvSpPr>
          <p:cNvPr id="48131" name="Rectangle 2"/>
          <p:cNvSpPr>
            <a:spLocks noGrp="1" noRot="1" noChangeAspect="1" noChangeArrowheads="1" noTextEdit="1"/>
          </p:cNvSpPr>
          <p:nvPr>
            <p:ph type="sldImg"/>
          </p:nvPr>
        </p:nvSpPr>
        <p:spPr>
          <a:solidFill>
            <a:srgbClr val="FFFFFF"/>
          </a:solidFill>
          <a:ln/>
        </p:spPr>
      </p:sp>
      <p:sp>
        <p:nvSpPr>
          <p:cNvPr id="4813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BCC2C0DA-FF3B-40A2-9EFC-EA7A457CB0B2}" type="slidenum">
              <a:rPr lang="en-US" sz="1200"/>
              <a:pPr/>
              <a:t>9</a:t>
            </a:fld>
            <a:endParaRPr lang="en-US" sz="1200"/>
          </a:p>
        </p:txBody>
      </p:sp>
      <p:sp>
        <p:nvSpPr>
          <p:cNvPr id="50179" name="Rectangle 2"/>
          <p:cNvSpPr>
            <a:spLocks noGrp="1" noRot="1" noChangeAspect="1" noChangeArrowheads="1" noTextEdit="1"/>
          </p:cNvSpPr>
          <p:nvPr>
            <p:ph type="sldImg"/>
          </p:nvPr>
        </p:nvSpPr>
        <p:spPr>
          <a:solidFill>
            <a:srgbClr val="FFFFFF"/>
          </a:solidFill>
          <a:ln/>
        </p:spPr>
      </p:sp>
      <p:sp>
        <p:nvSpPr>
          <p:cNvPr id="50180"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244347FF-266D-44FE-89EC-3CE711C82A08}" type="slidenum">
              <a:rPr lang="en-US" sz="1200"/>
              <a:pPr/>
              <a:t>10</a:t>
            </a:fld>
            <a:endParaRPr lang="en-US" sz="1200"/>
          </a:p>
        </p:txBody>
      </p:sp>
      <p:sp>
        <p:nvSpPr>
          <p:cNvPr id="51203" name="Rectangle 2"/>
          <p:cNvSpPr>
            <a:spLocks noGrp="1" noRot="1" noChangeAspect="1" noChangeArrowheads="1" noTextEdit="1"/>
          </p:cNvSpPr>
          <p:nvPr>
            <p:ph type="sldImg"/>
          </p:nvPr>
        </p:nvSpPr>
        <p:spPr>
          <a:solidFill>
            <a:srgbClr val="FFFFFF"/>
          </a:solidFill>
          <a:ln/>
        </p:spPr>
      </p:sp>
      <p:sp>
        <p:nvSpPr>
          <p:cNvPr id="51204"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F494584E-E9F1-4A9A-AB17-F8E677E79D25}" type="slidenum">
              <a:rPr lang="en-US" sz="1200"/>
              <a:pPr/>
              <a:t>11</a:t>
            </a:fld>
            <a:endParaRPr lang="en-US" sz="1200"/>
          </a:p>
        </p:txBody>
      </p:sp>
      <p:sp>
        <p:nvSpPr>
          <p:cNvPr id="53251" name="Rectangle 2"/>
          <p:cNvSpPr>
            <a:spLocks noGrp="1" noRot="1" noChangeAspect="1" noChangeArrowheads="1" noTextEdit="1"/>
          </p:cNvSpPr>
          <p:nvPr>
            <p:ph type="sldImg"/>
          </p:nvPr>
        </p:nvSpPr>
        <p:spPr>
          <a:solidFill>
            <a:srgbClr val="FFFFFF"/>
          </a:solidFill>
          <a:ln/>
        </p:spPr>
      </p:sp>
      <p:sp>
        <p:nvSpPr>
          <p:cNvPr id="5325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8C95834-8181-4C07-AF91-CADA0032DE60}" type="slidenum">
              <a:rPr lang="en-US" sz="1200"/>
              <a:pPr/>
              <a:t>12</a:t>
            </a:fld>
            <a:endParaRPr lang="en-US" sz="1200"/>
          </a:p>
        </p:txBody>
      </p:sp>
      <p:sp>
        <p:nvSpPr>
          <p:cNvPr id="54275" name="Rectangle 2"/>
          <p:cNvSpPr>
            <a:spLocks noGrp="1" noRot="1" noChangeAspect="1" noChangeArrowheads="1" noTextEdit="1"/>
          </p:cNvSpPr>
          <p:nvPr>
            <p:ph type="sldImg"/>
          </p:nvPr>
        </p:nvSpPr>
        <p:spPr>
          <a:solidFill>
            <a:srgbClr val="FFFFFF"/>
          </a:solidFill>
          <a:ln/>
        </p:spPr>
      </p:sp>
      <p:sp>
        <p:nvSpPr>
          <p:cNvPr id="54276"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FDCF9C2-5C59-4D34-831D-6B5C59A55CE2}" type="slidenum">
              <a:rPr lang="en-US" sz="1200"/>
              <a:pPr/>
              <a:t>13</a:t>
            </a:fld>
            <a:endParaRPr lang="en-US" sz="1200"/>
          </a:p>
        </p:txBody>
      </p:sp>
      <p:sp>
        <p:nvSpPr>
          <p:cNvPr id="56323" name="Rectangle 2"/>
          <p:cNvSpPr>
            <a:spLocks noGrp="1" noRot="1" noChangeAspect="1" noChangeArrowheads="1" noTextEdit="1"/>
          </p:cNvSpPr>
          <p:nvPr>
            <p:ph type="sldImg"/>
          </p:nvPr>
        </p:nvSpPr>
        <p:spPr>
          <a:solidFill>
            <a:srgbClr val="FFFFFF"/>
          </a:solidFill>
          <a:ln/>
        </p:spPr>
      </p:sp>
      <p:sp>
        <p:nvSpPr>
          <p:cNvPr id="56324"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29739B4B-60E1-42B8-8388-EA5C4BDB12A0}" type="slidenum">
              <a:rPr lang="en-US" sz="1200"/>
              <a:pPr/>
              <a:t>14</a:t>
            </a:fld>
            <a:endParaRPr lang="en-US" sz="1200"/>
          </a:p>
        </p:txBody>
      </p:sp>
      <p:sp>
        <p:nvSpPr>
          <p:cNvPr id="57347" name="Rectangle 2"/>
          <p:cNvSpPr>
            <a:spLocks noGrp="1" noRot="1" noChangeAspect="1" noChangeArrowheads="1" noTextEdit="1"/>
          </p:cNvSpPr>
          <p:nvPr>
            <p:ph type="sldImg"/>
          </p:nvPr>
        </p:nvSpPr>
        <p:spPr>
          <a:solidFill>
            <a:srgbClr val="FFFFFF"/>
          </a:solidFill>
          <a:ln/>
        </p:spPr>
      </p:sp>
      <p:sp>
        <p:nvSpPr>
          <p:cNvPr id="57348"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6615D7A5-B046-48CE-A2AC-40B67391FF68}" type="slidenum">
              <a:rPr lang="en-US" sz="1200"/>
              <a:pPr/>
              <a:t>15</a:t>
            </a:fld>
            <a:endParaRPr lang="en-US" sz="1200"/>
          </a:p>
        </p:txBody>
      </p:sp>
      <p:sp>
        <p:nvSpPr>
          <p:cNvPr id="59395" name="Rectangle 2"/>
          <p:cNvSpPr>
            <a:spLocks noGrp="1" noRot="1" noChangeAspect="1" noChangeArrowheads="1" noTextEdit="1"/>
          </p:cNvSpPr>
          <p:nvPr>
            <p:ph type="sldImg"/>
          </p:nvPr>
        </p:nvSpPr>
        <p:spPr>
          <a:solidFill>
            <a:srgbClr val="FFFFFF"/>
          </a:solidFill>
          <a:ln/>
        </p:spPr>
      </p:sp>
      <p:sp>
        <p:nvSpPr>
          <p:cNvPr id="59396"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32F2565A-67A7-49C9-B41F-CBEEB867E4D2}" type="slidenum">
              <a:rPr lang="en-US" sz="1200"/>
              <a:pPr/>
              <a:t>16</a:t>
            </a:fld>
            <a:endParaRPr lang="en-US" sz="1200"/>
          </a:p>
        </p:txBody>
      </p:sp>
      <p:sp>
        <p:nvSpPr>
          <p:cNvPr id="60419" name="Rectangle 2"/>
          <p:cNvSpPr>
            <a:spLocks noGrp="1" noRot="1" noChangeAspect="1" noChangeArrowheads="1" noTextEdit="1"/>
          </p:cNvSpPr>
          <p:nvPr>
            <p:ph type="sldImg"/>
          </p:nvPr>
        </p:nvSpPr>
        <p:spPr>
          <a:solidFill>
            <a:srgbClr val="FFFFFF"/>
          </a:solidFill>
          <a:ln/>
        </p:spPr>
      </p:sp>
      <p:sp>
        <p:nvSpPr>
          <p:cNvPr id="60420"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115DA752-4EA8-490F-AD90-ED251382B213}" type="slidenum">
              <a:rPr lang="en-US" sz="1200"/>
              <a:pPr/>
              <a:t>17</a:t>
            </a:fld>
            <a:endParaRPr lang="en-US" sz="1200"/>
          </a:p>
        </p:txBody>
      </p:sp>
      <p:sp>
        <p:nvSpPr>
          <p:cNvPr id="62467" name="Rectangle 2"/>
          <p:cNvSpPr>
            <a:spLocks noGrp="1" noRot="1" noChangeAspect="1" noChangeArrowheads="1" noTextEdit="1"/>
          </p:cNvSpPr>
          <p:nvPr>
            <p:ph type="sldImg"/>
          </p:nvPr>
        </p:nvSpPr>
        <p:spPr>
          <a:solidFill>
            <a:srgbClr val="FFFFFF"/>
          </a:solidFill>
          <a:ln/>
        </p:spPr>
      </p:sp>
      <p:sp>
        <p:nvSpPr>
          <p:cNvPr id="62468"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938EC90D-737E-4727-8CB3-A6A3B77E67FB}" type="slidenum">
              <a:rPr lang="en-US" sz="1200"/>
              <a:pPr/>
              <a:t>18</a:t>
            </a:fld>
            <a:endParaRPr lang="en-US" sz="1200"/>
          </a:p>
        </p:txBody>
      </p:sp>
      <p:sp>
        <p:nvSpPr>
          <p:cNvPr id="63491" name="Rectangle 2"/>
          <p:cNvSpPr>
            <a:spLocks noGrp="1" noRot="1" noChangeAspect="1" noChangeArrowheads="1" noTextEdit="1"/>
          </p:cNvSpPr>
          <p:nvPr>
            <p:ph type="sldImg"/>
          </p:nvPr>
        </p:nvSpPr>
        <p:spPr>
          <a:solidFill>
            <a:srgbClr val="FFFFFF"/>
          </a:solidFill>
          <a:ln/>
        </p:spPr>
      </p:sp>
      <p:sp>
        <p:nvSpPr>
          <p:cNvPr id="6349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32383BD0-D2B1-47BE-8081-F6728A23191E}" type="slidenum">
              <a:rPr lang="en-US" sz="1200"/>
              <a:pPr/>
              <a:t>19</a:t>
            </a:fld>
            <a:endParaRPr lang="en-US" sz="1200"/>
          </a:p>
        </p:txBody>
      </p:sp>
      <p:sp>
        <p:nvSpPr>
          <p:cNvPr id="65539" name="Rectangle 2"/>
          <p:cNvSpPr>
            <a:spLocks noGrp="1" noRot="1" noChangeAspect="1" noChangeArrowheads="1" noTextEdit="1"/>
          </p:cNvSpPr>
          <p:nvPr>
            <p:ph type="sldImg"/>
          </p:nvPr>
        </p:nvSpPr>
        <p:spPr>
          <a:solidFill>
            <a:srgbClr val="FFFFFF"/>
          </a:solidFill>
          <a:ln/>
        </p:spPr>
      </p:sp>
      <p:sp>
        <p:nvSpPr>
          <p:cNvPr id="65540"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51081FD0-B636-494E-B881-1F35D91333C8}" type="slidenum">
              <a:rPr lang="en-US" sz="1200"/>
              <a:pPr/>
              <a:t>20</a:t>
            </a:fld>
            <a:endParaRPr lang="en-US" sz="1200"/>
          </a:p>
        </p:txBody>
      </p:sp>
      <p:sp>
        <p:nvSpPr>
          <p:cNvPr id="66563" name="Rectangle 2"/>
          <p:cNvSpPr>
            <a:spLocks noGrp="1" noRot="1" noChangeAspect="1" noChangeArrowheads="1" noTextEdit="1"/>
          </p:cNvSpPr>
          <p:nvPr>
            <p:ph type="sldImg"/>
          </p:nvPr>
        </p:nvSpPr>
        <p:spPr>
          <a:solidFill>
            <a:srgbClr val="FFFFFF"/>
          </a:solidFill>
          <a:ln/>
        </p:spPr>
      </p:sp>
      <p:sp>
        <p:nvSpPr>
          <p:cNvPr id="66564"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539FA0B9-B045-4E07-9A01-702992C51F28}" type="slidenum">
              <a:rPr lang="en-US" sz="1200"/>
              <a:pPr/>
              <a:t>21</a:t>
            </a:fld>
            <a:endParaRPr lang="en-US" sz="1200"/>
          </a:p>
        </p:txBody>
      </p:sp>
      <p:sp>
        <p:nvSpPr>
          <p:cNvPr id="68611" name="Rectangle 2"/>
          <p:cNvSpPr>
            <a:spLocks noGrp="1" noRot="1" noChangeAspect="1" noChangeArrowheads="1" noTextEdit="1"/>
          </p:cNvSpPr>
          <p:nvPr>
            <p:ph type="sldImg"/>
          </p:nvPr>
        </p:nvSpPr>
        <p:spPr>
          <a:solidFill>
            <a:srgbClr val="FFFFFF"/>
          </a:solidFill>
          <a:ln/>
        </p:spPr>
      </p:sp>
      <p:sp>
        <p:nvSpPr>
          <p:cNvPr id="6861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AE327D5-DE4E-4DBB-AB4C-B89EF8F30A4C}" type="slidenum">
              <a:rPr lang="en-US" sz="1200"/>
              <a:pPr/>
              <a:t>22</a:t>
            </a:fld>
            <a:endParaRPr lang="en-US" sz="1200"/>
          </a:p>
        </p:txBody>
      </p:sp>
      <p:sp>
        <p:nvSpPr>
          <p:cNvPr id="69635" name="Rectangle 2"/>
          <p:cNvSpPr>
            <a:spLocks noGrp="1" noRot="1" noChangeAspect="1" noChangeArrowheads="1" noTextEdit="1"/>
          </p:cNvSpPr>
          <p:nvPr>
            <p:ph type="sldImg"/>
          </p:nvPr>
        </p:nvSpPr>
        <p:spPr>
          <a:solidFill>
            <a:srgbClr val="FFFFFF"/>
          </a:solidFill>
          <a:ln/>
        </p:spPr>
      </p:sp>
      <p:sp>
        <p:nvSpPr>
          <p:cNvPr id="69636"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C606A54D-FC8A-4FE6-8EC0-724CF8485E20}" type="slidenum">
              <a:rPr lang="en-US" sz="1200"/>
              <a:pPr/>
              <a:t>23</a:t>
            </a:fld>
            <a:endParaRPr lang="en-US" sz="120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topic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994C37A1-9418-4AB4-950A-EAE76069AE14}" type="slidenum">
              <a:rPr lang="en-US" sz="1200"/>
              <a:pPr/>
              <a:t>24</a:t>
            </a:fld>
            <a:endParaRPr lang="en-US" sz="1200"/>
          </a:p>
        </p:txBody>
      </p:sp>
      <p:sp>
        <p:nvSpPr>
          <p:cNvPr id="72707" name="Rectangle 2"/>
          <p:cNvSpPr>
            <a:spLocks noGrp="1" noRot="1" noChangeAspect="1" noChangeArrowheads="1" noTextEdit="1"/>
          </p:cNvSpPr>
          <p:nvPr>
            <p:ph type="sldImg"/>
          </p:nvPr>
        </p:nvSpPr>
        <p:spPr>
          <a:solidFill>
            <a:srgbClr val="FFFFFF"/>
          </a:solidFill>
          <a:ln/>
        </p:spPr>
      </p:sp>
      <p:sp>
        <p:nvSpPr>
          <p:cNvPr id="72708"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578FBA85-8899-4154-ADDE-824E8E00E5E5}" type="slidenum">
              <a:rPr lang="en-US" sz="1200"/>
              <a:pPr/>
              <a:t>25</a:t>
            </a:fld>
            <a:endParaRPr lang="en-US" sz="1200"/>
          </a:p>
        </p:txBody>
      </p:sp>
      <p:sp>
        <p:nvSpPr>
          <p:cNvPr id="73731" name="Rectangle 2"/>
          <p:cNvSpPr>
            <a:spLocks noGrp="1" noRot="1" noChangeAspect="1" noChangeArrowheads="1" noTextEdit="1"/>
          </p:cNvSpPr>
          <p:nvPr>
            <p:ph type="sldImg"/>
          </p:nvPr>
        </p:nvSpPr>
        <p:spPr>
          <a:solidFill>
            <a:srgbClr val="FFFFFF"/>
          </a:solidFill>
          <a:ln/>
        </p:spPr>
      </p:sp>
      <p:sp>
        <p:nvSpPr>
          <p:cNvPr id="7373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aseline="0" dirty="0" smtClean="0"/>
              <a:t>Notes:</a:t>
            </a:r>
            <a:br>
              <a:rPr lang="en-US" baseline="0" dirty="0" smtClean="0"/>
            </a:br>
            <a:r>
              <a:rPr lang="en-US" baseline="0" dirty="0" smtClean="0"/>
              <a:t>1. Enter text into the “Enter text here” box.</a:t>
            </a:r>
            <a:br>
              <a:rPr lang="en-US" baseline="0" dirty="0" smtClean="0"/>
            </a:br>
            <a:r>
              <a:rPr lang="en-US" baseline="0" dirty="0" smtClean="0"/>
              <a:t/>
            </a:r>
            <a:br>
              <a:rPr lang="en-US" baseline="0" dirty="0" smtClean="0"/>
            </a:br>
            <a:r>
              <a:rPr lang="en-US" baseline="0" dirty="0" smtClean="0"/>
              <a:t/>
            </a:r>
            <a:br>
              <a:rPr lang="en-US" baseline="0" dirty="0" smtClean="0"/>
            </a:br>
            <a:r>
              <a:rPr lang="en-US" baseline="0" dirty="0" smtClean="0"/>
              <a:t/>
            </a:r>
            <a:br>
              <a:rPr lang="en-US" baseline="0" dirty="0" smtClean="0"/>
            </a:br>
            <a:r>
              <a:rPr lang="en-US" sz="1200" kern="1200" dirty="0" smtClean="0">
                <a:solidFill>
                  <a:schemeClr val="tx1"/>
                </a:solidFill>
                <a:effectLst/>
                <a:latin typeface="Arial" charset="0"/>
                <a:ea typeface="ＭＳ Ｐゴシック" pitchFamily="1" charset="-128"/>
                <a:cs typeface="+mn-cs"/>
              </a:rPr>
              <a:t>© 2013</a:t>
            </a:r>
            <a:r>
              <a:rPr lang="en-US" sz="1200" kern="1200" baseline="0" dirty="0" smtClean="0">
                <a:solidFill>
                  <a:schemeClr val="tx1"/>
                </a:solidFill>
                <a:effectLst/>
                <a:latin typeface="Arial" charset="0"/>
                <a:ea typeface="ＭＳ Ｐゴシック" pitchFamily="1" charset="-128"/>
                <a:cs typeface="+mn-cs"/>
              </a:rPr>
              <a:t> Best Teacher Resources</a:t>
            </a:r>
            <a:r>
              <a:rPr lang="en-US" sz="1200" kern="1200" dirty="0" smtClean="0">
                <a:solidFill>
                  <a:schemeClr val="tx1"/>
                </a:solidFill>
                <a:effectLst/>
                <a:latin typeface="Arial" charset="0"/>
                <a:ea typeface="ＭＳ Ｐゴシック" pitchFamily="1" charset="-128"/>
                <a:cs typeface="+mn-cs"/>
              </a:rPr>
              <a:t/>
            </a:r>
            <a:br>
              <a:rPr lang="en-US" sz="1200" kern="1200" dirty="0" smtClean="0">
                <a:solidFill>
                  <a:schemeClr val="tx1"/>
                </a:solidFill>
                <a:effectLst/>
                <a:latin typeface="Arial" charset="0"/>
                <a:ea typeface="ＭＳ Ｐゴシック" pitchFamily="1" charset="-128"/>
                <a:cs typeface="+mn-cs"/>
              </a:rPr>
            </a:br>
            <a:r>
              <a:rPr lang="en-US" sz="1200" kern="1200" dirty="0" smtClean="0">
                <a:solidFill>
                  <a:schemeClr val="tx1"/>
                </a:solidFill>
                <a:effectLst/>
                <a:latin typeface="Arial" charset="0"/>
                <a:ea typeface="ＭＳ Ｐゴシック" pitchFamily="1" charset="-128"/>
                <a:cs typeface="+mn-cs"/>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endParaRPr lang="en-US"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smtClean="0"/>
              <a:t>Gameplay:</a:t>
            </a:r>
            <a:br>
              <a:rPr lang="en-US" dirty="0" smtClean="0"/>
            </a:br>
            <a:r>
              <a:rPr lang="en-US" dirty="0" smtClean="0"/>
              <a:t>1. When a student uses one of the cheats, edit the corresponding text box to the right DURING gameplay. I suggest putting an “X” or a “0” in the box when the cheat has been used.</a:t>
            </a:r>
            <a:br>
              <a:rPr lang="en-US" dirty="0" smtClean="0"/>
            </a:br>
            <a:r>
              <a:rPr lang="en-US" dirty="0" smtClean="0"/>
              <a:t>2. Click on the red button in the bottom right-hand corner to return to the previous slide.</a:t>
            </a:r>
            <a:br>
              <a:rPr lang="en-US" dirty="0" smtClean="0"/>
            </a:br>
            <a:r>
              <a:rPr lang="en-US" dirty="0" smtClean="0"/>
              <a:t/>
            </a:r>
            <a:br>
              <a:rPr lang="en-US" dirty="0" smtClean="0"/>
            </a:br>
            <a:r>
              <a:rPr lang="en-US" dirty="0" smtClean="0"/>
              <a:t>Notes:</a:t>
            </a:r>
            <a:br>
              <a:rPr lang="en-US" dirty="0" smtClean="0"/>
            </a:br>
            <a:r>
              <a:rPr lang="en-US" dirty="0" smtClean="0"/>
              <a:t>You do not need to edit this slide in order to play the game.</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latin typeface="+mn-lt"/>
                <a:ea typeface="+mn-ea"/>
              </a:rPr>
              <a:t>© 2013 Best Teacher Resources</a:t>
            </a:r>
            <a:br>
              <a:rPr lang="en-US" dirty="0" smtClean="0">
                <a:latin typeface="+mn-lt"/>
                <a:ea typeface="+mn-ea"/>
              </a:rPr>
            </a:br>
            <a:r>
              <a:rPr lang="en-US" dirty="0" smtClean="0">
                <a:latin typeface="+mn-lt"/>
                <a:ea typeface="+mn-ea"/>
              </a:rPr>
              <a:t>Any redistribution or reproduction of part or all of the contents in any form is prohibited. You may not distribute or commercially exploit the content. Nor may you transmit it or store it in any other website or other form of electronic retrieval system.</a:t>
            </a:r>
            <a:endParaRPr lang="en-US" dirty="0" smtClean="0"/>
          </a:p>
          <a:p>
            <a:pPr eaLnBrk="1" hangingPunct="1">
              <a:defRPr/>
            </a:pPr>
            <a:endParaRPr lang="en-US" dirty="0"/>
          </a:p>
        </p:txBody>
      </p:sp>
      <p:sp>
        <p:nvSpPr>
          <p:cNvPr id="75780" name="Slide Number Placeholder 3"/>
          <p:cNvSpPr>
            <a:spLocks noGrp="1"/>
          </p:cNvSpPr>
          <p:nvPr>
            <p:ph type="sldNum" sz="quarter" idx="5"/>
          </p:nvPr>
        </p:nvSpPr>
        <p:spPr>
          <a:noFill/>
        </p:spPr>
        <p:txBody>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fld id="{1EDB2CC0-F530-4404-9251-CD7931BF234D}" type="slidenum">
              <a:rPr lang="en-US" sz="1200"/>
              <a:pPr/>
              <a:t>26</a:t>
            </a:fld>
            <a:endParaRPr 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2286000"/>
            <a:ext cx="7772400" cy="1143000"/>
          </a:xfrm>
        </p:spPr>
        <p:txBody>
          <a:bodyPr/>
          <a:lstStyle>
            <a:lvl1pPr>
              <a:defRPr sz="4400"/>
            </a:lvl1pPr>
          </a:lstStyle>
          <a:p>
            <a:pPr lvl="0"/>
            <a:r>
              <a:rPr lang="en-US" noProof="0" smtClean="0"/>
              <a:t>Click to edit Master title style</a:t>
            </a:r>
          </a:p>
        </p:txBody>
      </p:sp>
      <p:sp>
        <p:nvSpPr>
          <p:cNvPr id="4099" name="Rectangle 3"/>
          <p:cNvSpPr>
            <a:spLocks noGrp="1" noChangeArrowheads="1"/>
          </p:cNvSpPr>
          <p:nvPr>
            <p:ph type="subTitle" idx="1"/>
          </p:nvPr>
        </p:nvSpPr>
        <p:spPr>
          <a:xfrm>
            <a:off x="2436813" y="3886200"/>
            <a:ext cx="4267200" cy="2057400"/>
          </a:xfrm>
        </p:spPr>
        <p:txBody>
          <a:bodyPr/>
          <a:lstStyle>
            <a:lvl1pPr marL="0" indent="0" algn="ctr">
              <a:buFont typeface="Monotype Sorts" pitchFamily="1" charset="2"/>
              <a:buNone/>
              <a:defRPr sz="2800"/>
            </a:lvl1pPr>
          </a:lstStyle>
          <a:p>
            <a:pPr lvl="0"/>
            <a:r>
              <a:rPr lang="en-US" noProof="0" smtClean="0"/>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0515A10-C623-4B44-A9F5-31F478D0C5F5}" type="slidenum">
              <a:rPr lang="en-US"/>
              <a:pPr>
                <a:defRPr/>
              </a:pPr>
              <a:t>‹#›</a:t>
            </a:fld>
            <a:endParaRPr lang="en-US"/>
          </a:p>
        </p:txBody>
      </p:sp>
    </p:spTree>
    <p:extLst>
      <p:ext uri="{BB962C8B-B14F-4D97-AF65-F5344CB8AC3E}">
        <p14:creationId xmlns:p14="http://schemas.microsoft.com/office/powerpoint/2010/main" val="313800485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B243DF2-DC13-48A3-BAC2-82D97C998AEE}" type="slidenum">
              <a:rPr lang="en-US"/>
              <a:pPr>
                <a:defRPr/>
              </a:pPr>
              <a:t>‹#›</a:t>
            </a:fld>
            <a:endParaRPr lang="en-US"/>
          </a:p>
        </p:txBody>
      </p:sp>
    </p:spTree>
    <p:extLst>
      <p:ext uri="{BB962C8B-B14F-4D97-AF65-F5344CB8AC3E}">
        <p14:creationId xmlns:p14="http://schemas.microsoft.com/office/powerpoint/2010/main" val="103167881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1DB0E3F-07D1-4DA2-83D1-A7040DA8EB52}" type="slidenum">
              <a:rPr lang="en-US"/>
              <a:pPr>
                <a:defRPr/>
              </a:pPr>
              <a:t>‹#›</a:t>
            </a:fld>
            <a:endParaRPr lang="en-US"/>
          </a:p>
        </p:txBody>
      </p:sp>
    </p:spTree>
    <p:extLst>
      <p:ext uri="{BB962C8B-B14F-4D97-AF65-F5344CB8AC3E}">
        <p14:creationId xmlns:p14="http://schemas.microsoft.com/office/powerpoint/2010/main" val="1782727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3124200"/>
            <a:ext cx="3810000" cy="236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3124200"/>
            <a:ext cx="3810000" cy="236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47415EC-1107-4BDE-8B37-44D1CB32D374}" type="slidenum">
              <a:rPr lang="en-US"/>
              <a:pPr>
                <a:defRPr/>
              </a:pPr>
              <a:t>‹#›</a:t>
            </a:fld>
            <a:endParaRPr lang="en-US"/>
          </a:p>
        </p:txBody>
      </p:sp>
    </p:spTree>
    <p:extLst>
      <p:ext uri="{BB962C8B-B14F-4D97-AF65-F5344CB8AC3E}">
        <p14:creationId xmlns:p14="http://schemas.microsoft.com/office/powerpoint/2010/main" val="632213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3430008-F25C-439D-B004-98ED4FA1380F}" type="slidenum">
              <a:rPr lang="en-US"/>
              <a:pPr>
                <a:defRPr/>
              </a:pPr>
              <a:t>‹#›</a:t>
            </a:fld>
            <a:endParaRPr lang="en-US"/>
          </a:p>
        </p:txBody>
      </p:sp>
    </p:spTree>
    <p:extLst>
      <p:ext uri="{BB962C8B-B14F-4D97-AF65-F5344CB8AC3E}">
        <p14:creationId xmlns:p14="http://schemas.microsoft.com/office/powerpoint/2010/main" val="27073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7BFEDEB-BEA8-47D5-A181-DAEFAC166074}" type="slidenum">
              <a:rPr lang="en-US"/>
              <a:pPr>
                <a:defRPr/>
              </a:pPr>
              <a:t>‹#›</a:t>
            </a:fld>
            <a:endParaRPr lang="en-US"/>
          </a:p>
        </p:txBody>
      </p:sp>
    </p:spTree>
    <p:extLst>
      <p:ext uri="{BB962C8B-B14F-4D97-AF65-F5344CB8AC3E}">
        <p14:creationId xmlns:p14="http://schemas.microsoft.com/office/powerpoint/2010/main" val="1746949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0845439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6BB9BDE-AE3A-40FF-960D-AFD37F0EB320}" type="slidenum">
              <a:rPr lang="en-US"/>
              <a:pPr>
                <a:defRPr/>
              </a:pPr>
              <a:t>‹#›</a:t>
            </a:fld>
            <a:endParaRPr lang="en-US"/>
          </a:p>
        </p:txBody>
      </p:sp>
      <p:pic>
        <p:nvPicPr>
          <p:cNvPr id="8" name="Picture 2" descr="C:\Users\chani.seb\Downloads\לוגו אחיה צבעוני - רקע שקוף.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5978650"/>
            <a:ext cx="1999492" cy="84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468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3B61CBB-7044-4DE2-AC4E-BA42EE3A4FCC}" type="slidenum">
              <a:rPr lang="en-US"/>
              <a:pPr>
                <a:defRPr/>
              </a:pPr>
              <a:t>‹#›</a:t>
            </a:fld>
            <a:endParaRPr lang="en-US"/>
          </a:p>
        </p:txBody>
      </p:sp>
      <p:pic>
        <p:nvPicPr>
          <p:cNvPr id="8" name="Picture 2" descr="C:\Users\chani.seb\Downloads\לוגו אחיה צבעוני - רקע שקוף.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5978650"/>
            <a:ext cx="1999492" cy="84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79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F73609D-7706-43B1-8DAF-A949D85C3FF6}" type="slidenum">
              <a:rPr lang="en-US"/>
              <a:pPr>
                <a:defRPr/>
              </a:pPr>
              <a:t>‹#›</a:t>
            </a:fld>
            <a:endParaRPr lang="en-US"/>
          </a:p>
        </p:txBody>
      </p:sp>
    </p:spTree>
    <p:extLst>
      <p:ext uri="{BB962C8B-B14F-4D97-AF65-F5344CB8AC3E}">
        <p14:creationId xmlns:p14="http://schemas.microsoft.com/office/powerpoint/2010/main" val="2642876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1752600"/>
            <a:ext cx="1943100" cy="3733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1752600"/>
            <a:ext cx="5676900" cy="3733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6ACCF3B-1DD0-4029-AEAD-8816860984ED}" type="slidenum">
              <a:rPr lang="en-US"/>
              <a:pPr>
                <a:defRPr/>
              </a:pPr>
              <a:t>‹#›</a:t>
            </a:fld>
            <a:endParaRPr lang="en-US"/>
          </a:p>
        </p:txBody>
      </p:sp>
      <p:pic>
        <p:nvPicPr>
          <p:cNvPr id="7" name="Picture 2" descr="C:\Users\chani.seb\Downloads\לוגו אחיה צבעוני - רקע שקוף.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5978650"/>
            <a:ext cx="1999492" cy="84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755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8ECDB"/>
            </a:gs>
            <a:gs pos="100000">
              <a:srgbClr val="095F5D"/>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762000" y="1752600"/>
            <a:ext cx="7772400" cy="11430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762000" y="3124200"/>
            <a:ext cx="7772400" cy="23622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6" name="Rectangle 4"/>
          <p:cNvSpPr>
            <a:spLocks noGrp="1" noChangeArrowheads="1"/>
          </p:cNvSpPr>
          <p:nvPr>
            <p:ph type="dt" sz="half" idx="2"/>
          </p:nvPr>
        </p:nvSpPr>
        <p:spPr bwMode="auto">
          <a:xfrm>
            <a:off x="6858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solidFill>
                  <a:srgbClr val="000000"/>
                </a:solidFill>
                <a:latin typeface="+mn-lt"/>
              </a:defRPr>
            </a:lvl1pPr>
          </a:lstStyle>
          <a:p>
            <a:pPr>
              <a:defRPr/>
            </a:pPr>
            <a:endParaRPr lang="en-US"/>
          </a:p>
        </p:txBody>
      </p:sp>
      <p:sp>
        <p:nvSpPr>
          <p:cNvPr id="3077" name="Rectangle 5"/>
          <p:cNvSpPr>
            <a:spLocks noGrp="1" noChangeArrowheads="1"/>
          </p:cNvSpPr>
          <p:nvPr>
            <p:ph type="ftr" sz="quarter" idx="3"/>
          </p:nvPr>
        </p:nvSpPr>
        <p:spPr bwMode="auto">
          <a:xfrm>
            <a:off x="3124200" y="64008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solidFill>
                  <a:srgbClr val="000000"/>
                </a:solidFill>
                <a:latin typeface="+mn-lt"/>
              </a:defRPr>
            </a:lvl1pPr>
          </a:lstStyle>
          <a:p>
            <a:pPr>
              <a:defRPr/>
            </a:pPr>
            <a:endParaRPr lang="en-US"/>
          </a:p>
        </p:txBody>
      </p:sp>
      <p:sp>
        <p:nvSpPr>
          <p:cNvPr id="3078" name="Rectangle 6"/>
          <p:cNvSpPr>
            <a:spLocks noGrp="1" noChangeArrowheads="1"/>
          </p:cNvSpPr>
          <p:nvPr>
            <p:ph type="sldNum" sz="quarter" idx="4"/>
          </p:nvPr>
        </p:nvSpPr>
        <p:spPr bwMode="auto">
          <a:xfrm>
            <a:off x="7772400" y="64008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solidFill>
                  <a:srgbClr val="000000"/>
                </a:solidFill>
                <a:latin typeface="+mn-lt"/>
              </a:defRPr>
            </a:lvl1pPr>
          </a:lstStyle>
          <a:p>
            <a:pPr>
              <a:defRPr/>
            </a:pPr>
            <a:fld id="{39C6ABEC-1C5C-4467-8D96-02A38D0B1B38}" type="slidenum">
              <a:rPr lang="en-US"/>
              <a:pPr>
                <a:defRPr/>
              </a:pPr>
              <a:t>‹#›</a:t>
            </a:fld>
            <a:endParaRPr lang="en-US"/>
          </a:p>
        </p:txBody>
      </p:sp>
      <p:pic>
        <p:nvPicPr>
          <p:cNvPr id="7" name="Picture 2" descr="C:\Users\chani.seb\Downloads\לוגו אחיה צבעוני - רקע שקוף.pn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25400" y="0"/>
            <a:ext cx="1999492" cy="841250"/>
          </a:xfrm>
          <a:prstGeom prst="rect">
            <a:avLst/>
          </a:prstGeom>
          <a:noFill/>
          <a:extLst>
            <a:ext uri="{909E8E84-426E-40DD-AFC4-6F175D3DCCD1}">
              <a14:hiddenFill xmlns:a14="http://schemas.microsoft.com/office/drawing/2010/main">
                <a:solidFill>
                  <a:srgbClr val="FFFFFF"/>
                </a:solidFill>
              </a14:hiddenFill>
            </a:ext>
          </a:extLst>
        </p:spPr>
      </p:pic>
    </p:spTree>
  </p:cSld>
  <p:clrMap bg1="dk1" tx1="lt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par>
    </p:tnLst>
  </p:timing>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2pPr>
      <a:lvl3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3pPr>
      <a:lvl4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4pPr>
      <a:lvl5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5pPr>
      <a:lvl6pPr marL="457200" algn="ctr" rtl="0" fontAlgn="base">
        <a:spcBef>
          <a:spcPct val="0"/>
        </a:spcBef>
        <a:spcAft>
          <a:spcPct val="0"/>
        </a:spcAft>
        <a:defRPr sz="4000">
          <a:solidFill>
            <a:schemeClr val="tx2"/>
          </a:solidFill>
          <a:latin typeface="Comic Sans MS" pitchFamily="1" charset="0"/>
          <a:ea typeface="ＭＳ Ｐゴシック" pitchFamily="1" charset="-128"/>
        </a:defRPr>
      </a:lvl6pPr>
      <a:lvl7pPr marL="914400" algn="ctr" rtl="0" fontAlgn="base">
        <a:spcBef>
          <a:spcPct val="0"/>
        </a:spcBef>
        <a:spcAft>
          <a:spcPct val="0"/>
        </a:spcAft>
        <a:defRPr sz="4000">
          <a:solidFill>
            <a:schemeClr val="tx2"/>
          </a:solidFill>
          <a:latin typeface="Comic Sans MS" pitchFamily="1" charset="0"/>
          <a:ea typeface="ＭＳ Ｐゴシック" pitchFamily="1" charset="-128"/>
        </a:defRPr>
      </a:lvl7pPr>
      <a:lvl8pPr marL="1371600" algn="ctr" rtl="0" fontAlgn="base">
        <a:spcBef>
          <a:spcPct val="0"/>
        </a:spcBef>
        <a:spcAft>
          <a:spcPct val="0"/>
        </a:spcAft>
        <a:defRPr sz="4000">
          <a:solidFill>
            <a:schemeClr val="tx2"/>
          </a:solidFill>
          <a:latin typeface="Comic Sans MS" pitchFamily="1" charset="0"/>
          <a:ea typeface="ＭＳ Ｐゴシック" pitchFamily="1" charset="-128"/>
        </a:defRPr>
      </a:lvl8pPr>
      <a:lvl9pPr marL="1828800" algn="ctr" rtl="0" fontAlgn="base">
        <a:spcBef>
          <a:spcPct val="0"/>
        </a:spcBef>
        <a:spcAft>
          <a:spcPct val="0"/>
        </a:spcAft>
        <a:defRPr sz="4000">
          <a:solidFill>
            <a:schemeClr val="tx2"/>
          </a:solidFill>
          <a:latin typeface="Comic Sans MS" pitchFamily="1" charset="0"/>
          <a:ea typeface="ＭＳ Ｐゴシック" pitchFamily="1" charset="-128"/>
        </a:defRPr>
      </a:lvl9pPr>
    </p:titleStyle>
    <p:bodyStyle>
      <a:lvl1pPr marL="342900" indent="-342900" algn="l" rtl="0" eaLnBrk="0" fontAlgn="base" hangingPunct="0">
        <a:spcBef>
          <a:spcPct val="0"/>
        </a:spcBef>
        <a:spcAft>
          <a:spcPct val="0"/>
        </a:spcAft>
        <a:buClr>
          <a:srgbClr val="FFFF66"/>
        </a:buClr>
        <a:buSzPct val="75000"/>
        <a:buFont typeface="Monotype Sorts" pitchFamily="1" charset="2"/>
        <a:buChar char="/"/>
        <a:defRPr sz="3200">
          <a:solidFill>
            <a:schemeClr val="tx1"/>
          </a:solidFill>
          <a:latin typeface="+mn-lt"/>
          <a:ea typeface="+mn-ea"/>
          <a:cs typeface="+mn-cs"/>
        </a:defRPr>
      </a:lvl1pPr>
      <a:lvl2pPr marL="742950" indent="-285750" algn="l" rtl="0" eaLnBrk="0" fontAlgn="base" hangingPunct="0">
        <a:spcBef>
          <a:spcPct val="0"/>
        </a:spcBef>
        <a:spcAft>
          <a:spcPct val="0"/>
        </a:spcAft>
        <a:buClr>
          <a:srgbClr val="FF6666"/>
        </a:buClr>
        <a:buSzPct val="75000"/>
        <a:buFont typeface="Monotype Sorts" pitchFamily="1" charset="2"/>
        <a:buChar char="/"/>
        <a:defRPr sz="2800">
          <a:solidFill>
            <a:schemeClr val="tx1"/>
          </a:solidFill>
          <a:latin typeface="+mn-lt"/>
          <a:ea typeface="+mn-ea"/>
        </a:defRPr>
      </a:lvl2pPr>
      <a:lvl3pPr marL="1143000" indent="-228600" algn="l" rtl="0" eaLnBrk="0" fontAlgn="base" hangingPunct="0">
        <a:spcBef>
          <a:spcPct val="0"/>
        </a:spcBef>
        <a:spcAft>
          <a:spcPct val="0"/>
        </a:spcAft>
        <a:buClr>
          <a:srgbClr val="66CCFF"/>
        </a:buClr>
        <a:buSzPct val="75000"/>
        <a:buFont typeface="Monotype Sorts" pitchFamily="1" charset="2"/>
        <a:buChar char="/"/>
        <a:defRPr sz="2400">
          <a:solidFill>
            <a:schemeClr val="tx1"/>
          </a:solidFill>
          <a:latin typeface="+mn-lt"/>
          <a:ea typeface="+mn-ea"/>
        </a:defRPr>
      </a:lvl3pPr>
      <a:lvl4pPr marL="1600200" indent="-228600" algn="l" rtl="0" eaLnBrk="0" fontAlgn="base" hangingPunct="0">
        <a:spcBef>
          <a:spcPct val="0"/>
        </a:spcBef>
        <a:spcAft>
          <a:spcPct val="0"/>
        </a:spcAft>
        <a:buClr>
          <a:srgbClr val="80FF00"/>
        </a:buClr>
        <a:buSzPct val="75000"/>
        <a:buFont typeface="Monotype Sorts" pitchFamily="1" charset="2"/>
        <a:buChar char="/"/>
        <a:defRPr sz="2000">
          <a:solidFill>
            <a:schemeClr val="tx1"/>
          </a:solidFill>
          <a:latin typeface="+mn-lt"/>
          <a:ea typeface="+mn-ea"/>
        </a:defRPr>
      </a:lvl4pPr>
      <a:lvl5pPr marL="2057400" indent="-228600" algn="l" rtl="0" eaLnBrk="0" fontAlgn="base" hangingPunct="0">
        <a:spcBef>
          <a:spcPct val="0"/>
        </a:spcBef>
        <a:spcAft>
          <a:spcPct val="0"/>
        </a:spcAft>
        <a:buClr>
          <a:srgbClr val="FFCC66"/>
        </a:buClr>
        <a:buSzPct val="75000"/>
        <a:buFont typeface="Monotype Sorts" pitchFamily="1" charset="2"/>
        <a:buChar char="/"/>
        <a:defRPr sz="2000">
          <a:solidFill>
            <a:schemeClr val="tx1"/>
          </a:solidFill>
          <a:latin typeface="+mn-lt"/>
          <a:ea typeface="+mn-ea"/>
        </a:defRPr>
      </a:lvl5pPr>
      <a:lvl6pPr marL="2514600" indent="-228600" algn="l" rtl="0" fontAlgn="base">
        <a:spcBef>
          <a:spcPct val="0"/>
        </a:spcBef>
        <a:spcAft>
          <a:spcPct val="0"/>
        </a:spcAft>
        <a:buClr>
          <a:srgbClr val="FFCC66"/>
        </a:buClr>
        <a:buSzPct val="75000"/>
        <a:buFont typeface="Monotype Sorts" pitchFamily="1" charset="2"/>
        <a:buChar char="/"/>
        <a:defRPr sz="2000">
          <a:solidFill>
            <a:schemeClr val="tx1"/>
          </a:solidFill>
          <a:latin typeface="+mn-lt"/>
          <a:ea typeface="+mn-ea"/>
        </a:defRPr>
      </a:lvl6pPr>
      <a:lvl7pPr marL="2971800" indent="-228600" algn="l" rtl="0" fontAlgn="base">
        <a:spcBef>
          <a:spcPct val="0"/>
        </a:spcBef>
        <a:spcAft>
          <a:spcPct val="0"/>
        </a:spcAft>
        <a:buClr>
          <a:srgbClr val="FFCC66"/>
        </a:buClr>
        <a:buSzPct val="75000"/>
        <a:buFont typeface="Monotype Sorts" pitchFamily="1" charset="2"/>
        <a:buChar char="/"/>
        <a:defRPr sz="2000">
          <a:solidFill>
            <a:schemeClr val="tx1"/>
          </a:solidFill>
          <a:latin typeface="+mn-lt"/>
          <a:ea typeface="+mn-ea"/>
        </a:defRPr>
      </a:lvl7pPr>
      <a:lvl8pPr marL="3429000" indent="-228600" algn="l" rtl="0" fontAlgn="base">
        <a:spcBef>
          <a:spcPct val="0"/>
        </a:spcBef>
        <a:spcAft>
          <a:spcPct val="0"/>
        </a:spcAft>
        <a:buClr>
          <a:srgbClr val="FFCC66"/>
        </a:buClr>
        <a:buSzPct val="75000"/>
        <a:buFont typeface="Monotype Sorts" pitchFamily="1" charset="2"/>
        <a:buChar char="/"/>
        <a:defRPr sz="2000">
          <a:solidFill>
            <a:schemeClr val="tx1"/>
          </a:solidFill>
          <a:latin typeface="+mn-lt"/>
          <a:ea typeface="+mn-ea"/>
        </a:defRPr>
      </a:lvl8pPr>
      <a:lvl9pPr marL="3886200" indent="-228600" algn="l" rtl="0" fontAlgn="base">
        <a:spcBef>
          <a:spcPct val="0"/>
        </a:spcBef>
        <a:spcAft>
          <a:spcPct val="0"/>
        </a:spcAft>
        <a:buClr>
          <a:srgbClr val="FFCC66"/>
        </a:buClr>
        <a:buSzPct val="75000"/>
        <a:buFont typeface="Monotype Sorts" pitchFamily="1" charset="2"/>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9.xml"/><Relationship Id="rId3" Type="http://schemas.openxmlformats.org/officeDocument/2006/relationships/image" Target="../media/image10.png"/><Relationship Id="rId7" Type="http://schemas.openxmlformats.org/officeDocument/2006/relationships/slide" Target="slide7.xml"/><Relationship Id="rId12" Type="http://schemas.openxmlformats.org/officeDocument/2006/relationships/slide" Target="slide17.xml"/><Relationship Id="rId2" Type="http://schemas.openxmlformats.org/officeDocument/2006/relationships/notesSlide" Target="../notesSlides/notesSlide2.xml"/><Relationship Id="rId16"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slide" Target="slide15.xml"/><Relationship Id="rId5" Type="http://schemas.openxmlformats.org/officeDocument/2006/relationships/slide" Target="slide3.xml"/><Relationship Id="rId15" Type="http://schemas.openxmlformats.org/officeDocument/2006/relationships/slide" Target="slide23.xml"/><Relationship Id="rId10" Type="http://schemas.openxmlformats.org/officeDocument/2006/relationships/slide" Target="slide13.xml"/><Relationship Id="rId4" Type="http://schemas.openxmlformats.org/officeDocument/2006/relationships/audio" Target="../media/audio1.wav"/><Relationship Id="rId9" Type="http://schemas.openxmlformats.org/officeDocument/2006/relationships/slide" Target="slide11.xml"/><Relationship Id="rId14" Type="http://schemas.openxmlformats.org/officeDocument/2006/relationships/slide" Target="slide2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slide" Target="slide2.xml"/></Relationships>
</file>

<file path=ppt/slides/_rels/slide2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ontrol" Target="../activeX/activeX2.xml"/><Relationship Id="rId7" Type="http://schemas.openxmlformats.org/officeDocument/2006/relationships/image" Target="../media/image12.pn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notesSlide" Target="../notesSlides/notesSlide26.xml"/><Relationship Id="rId11" Type="http://schemas.openxmlformats.org/officeDocument/2006/relationships/image" Target="../media/image18.wmf"/><Relationship Id="rId5" Type="http://schemas.openxmlformats.org/officeDocument/2006/relationships/slideLayout" Target="../slideLayouts/slideLayout7.xml"/><Relationship Id="rId10" Type="http://schemas.openxmlformats.org/officeDocument/2006/relationships/image" Target="../media/image17.wmf"/><Relationship Id="rId4" Type="http://schemas.openxmlformats.org/officeDocument/2006/relationships/control" Target="../activeX/activeX3.xml"/><Relationship Id="rId9" Type="http://schemas.openxmlformats.org/officeDocument/2006/relationships/image" Target="../media/image16.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I:\קופיפרינט\Scrapbook\SPexpressyourself\Express Yourself\Elements\RPENN_expressyourself-ribbon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7313" y="5978650"/>
            <a:ext cx="10972800" cy="1397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I:\קופיפרינט\Scrapbook\SPexpressyourself\Express Yourself\Elements\RPENN_expressyourself-ribbon3.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6800" y="4445125"/>
            <a:ext cx="10972800" cy="2371725"/>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I:\קופיפרינט\Scrapbook\SPexpressyourself\Express Yourself\Elements\RPENN_expressyourself-paper3.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025459">
            <a:off x="3549429" y="36961"/>
            <a:ext cx="3562350" cy="542925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I:\קופיפרינט\Scrapbook\SPexpressyourself\Express Yourself\Elements\RPENN_expressyourself-paperclip4.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35175" y="838200"/>
            <a:ext cx="338137" cy="9810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קופיפרינט\Scrapbook\SPexpressyourself\Express Yourself\Elements\RPENN_expressyourself-pen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4047081">
            <a:off x="3950493" y="-980407"/>
            <a:ext cx="357187" cy="5211762"/>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I:\קופיפרינט\Scrapbook\SPexpressyourself\Express Yourself\Elements\RPENN_expressyourself-button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000874" y="3733800"/>
            <a:ext cx="822325" cy="82232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קופיפרינט\Scrapbook\SPexpressyourself\Express Yourself\Elements\RPENN_expressyourself-flower1.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467600" y="2057400"/>
            <a:ext cx="1090613" cy="11303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561420" y="1358526"/>
            <a:ext cx="4232825" cy="2862322"/>
          </a:xfrm>
          <a:prstGeom prst="rect">
            <a:avLst/>
          </a:prstGeom>
          <a:noFill/>
        </p:spPr>
        <p:txBody>
          <a:bodyPr wrap="square" rtlCol="0">
            <a:spAutoFit/>
          </a:bodyPr>
          <a:lstStyle/>
          <a:p>
            <a:pPr algn="ctr"/>
            <a:r>
              <a:rPr lang="he-IL" sz="6000" b="1" dirty="0" smtClean="0">
                <a:solidFill>
                  <a:srgbClr val="095F5D"/>
                </a:solidFill>
                <a:latin typeface="Arial" pitchFamily="34" charset="0"/>
                <a:cs typeface="Arial" pitchFamily="34" charset="0"/>
              </a:rPr>
              <a:t>האם אתה יכול להיות מורה?</a:t>
            </a:r>
            <a:endParaRPr lang="en-US" sz="6000" b="1" dirty="0">
              <a:solidFill>
                <a:srgbClr val="095F5D"/>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bwMode="auto">
          <a:xfrm>
            <a:off x="6629400" y="228600"/>
            <a:ext cx="2209800" cy="6403181"/>
          </a:xfrm>
          <a:prstGeom prst="rect">
            <a:avLst/>
          </a:prstGeom>
          <a:solidFill>
            <a:srgbClr val="002060"/>
          </a:solidFill>
          <a:ln w="6667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9" name="Rounded Rectangle 3"/>
          <p:cNvSpPr>
            <a:spLocks noChangeArrowheads="1"/>
          </p:cNvSpPr>
          <p:nvPr/>
        </p:nvSpPr>
        <p:spPr bwMode="auto">
          <a:xfrm>
            <a:off x="152400" y="2139156"/>
            <a:ext cx="3048000" cy="835025"/>
          </a:xfrm>
          <a:prstGeom prst="roundRect">
            <a:avLst>
              <a:gd name="adj" fmla="val 16667"/>
            </a:avLst>
          </a:prstGeom>
          <a:solidFill>
            <a:srgbClr val="FF0000"/>
          </a:solidFill>
          <a:ln>
            <a:noFill/>
          </a:ln>
          <a:scene3d>
            <a:camera prst="orthographicFront"/>
            <a:lightRig rig="threePt" dir="t"/>
          </a:scene3d>
          <a:sp3d>
            <a:bevelT/>
          </a:sp3d>
          <a:extLst/>
        </p:spPr>
        <p:txBody>
          <a:bodyPr/>
          <a:lstStyle/>
          <a:p>
            <a:pPr algn="r" rtl="1">
              <a:defRPr/>
            </a:pPr>
            <a:endParaRPr lang="en-US"/>
          </a:p>
        </p:txBody>
      </p:sp>
      <p:sp>
        <p:nvSpPr>
          <p:cNvPr id="91" name="Rounded Rectangle 3"/>
          <p:cNvSpPr>
            <a:spLocks noChangeArrowheads="1"/>
          </p:cNvSpPr>
          <p:nvPr/>
        </p:nvSpPr>
        <p:spPr bwMode="auto">
          <a:xfrm>
            <a:off x="3276600" y="2140346"/>
            <a:ext cx="3048000" cy="835025"/>
          </a:xfrm>
          <a:prstGeom prst="roundRect">
            <a:avLst>
              <a:gd name="adj" fmla="val 16667"/>
            </a:avLst>
          </a:prstGeom>
          <a:solidFill>
            <a:srgbClr val="FF0000"/>
          </a:solidFill>
          <a:ln>
            <a:noFill/>
          </a:ln>
          <a:scene3d>
            <a:camera prst="orthographicFront"/>
            <a:lightRig rig="threePt" dir="t"/>
          </a:scene3d>
          <a:sp3d>
            <a:bevelT/>
          </a:sp3d>
          <a:extLst/>
        </p:spPr>
        <p:txBody>
          <a:bodyPr/>
          <a:lstStyle/>
          <a:p>
            <a:pPr algn="r" rtl="1">
              <a:defRPr/>
            </a:pPr>
            <a:endParaRPr lang="en-US"/>
          </a:p>
        </p:txBody>
      </p:sp>
      <p:sp>
        <p:nvSpPr>
          <p:cNvPr id="15" name="Rounded Rectangle 14"/>
          <p:cNvSpPr/>
          <p:nvPr/>
        </p:nvSpPr>
        <p:spPr bwMode="auto">
          <a:xfrm>
            <a:off x="228600" y="2212181"/>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93" name="Rounded Rectangle 3"/>
          <p:cNvSpPr>
            <a:spLocks noChangeArrowheads="1"/>
          </p:cNvSpPr>
          <p:nvPr/>
        </p:nvSpPr>
        <p:spPr bwMode="auto">
          <a:xfrm>
            <a:off x="152400" y="3053556"/>
            <a:ext cx="3048000" cy="835025"/>
          </a:xfrm>
          <a:prstGeom prst="roundRect">
            <a:avLst>
              <a:gd name="adj" fmla="val 16667"/>
            </a:avLst>
          </a:prstGeom>
          <a:solidFill>
            <a:srgbClr val="FFC000"/>
          </a:solidFill>
          <a:ln>
            <a:noFill/>
          </a:ln>
          <a:scene3d>
            <a:camera prst="orthographicFront"/>
            <a:lightRig rig="threePt" dir="t"/>
          </a:scene3d>
          <a:sp3d>
            <a:bevelT/>
          </a:sp3d>
          <a:extLst/>
        </p:spPr>
        <p:txBody>
          <a:bodyPr/>
          <a:lstStyle/>
          <a:p>
            <a:pPr algn="r" rtl="1">
              <a:defRPr/>
            </a:pPr>
            <a:endParaRPr lang="en-US"/>
          </a:p>
        </p:txBody>
      </p:sp>
      <p:sp>
        <p:nvSpPr>
          <p:cNvPr id="94" name="Rounded Rectangle 3"/>
          <p:cNvSpPr>
            <a:spLocks noChangeArrowheads="1"/>
          </p:cNvSpPr>
          <p:nvPr/>
        </p:nvSpPr>
        <p:spPr bwMode="auto">
          <a:xfrm>
            <a:off x="3276600" y="3053556"/>
            <a:ext cx="3048000" cy="835025"/>
          </a:xfrm>
          <a:prstGeom prst="roundRect">
            <a:avLst>
              <a:gd name="adj" fmla="val 16667"/>
            </a:avLst>
          </a:prstGeom>
          <a:solidFill>
            <a:srgbClr val="FFC000"/>
          </a:solidFill>
          <a:ln>
            <a:noFill/>
          </a:ln>
          <a:scene3d>
            <a:camera prst="orthographicFront"/>
            <a:lightRig rig="threePt" dir="t"/>
          </a:scene3d>
          <a:sp3d>
            <a:bevelT/>
          </a:sp3d>
          <a:extLst/>
        </p:spPr>
        <p:txBody>
          <a:bodyPr/>
          <a:lstStyle/>
          <a:p>
            <a:pPr algn="r" rtl="1">
              <a:defRPr/>
            </a:pPr>
            <a:endParaRPr lang="en-US"/>
          </a:p>
        </p:txBody>
      </p:sp>
      <p:sp>
        <p:nvSpPr>
          <p:cNvPr id="97" name="Rounded Rectangle 3"/>
          <p:cNvSpPr>
            <a:spLocks noChangeArrowheads="1"/>
          </p:cNvSpPr>
          <p:nvPr/>
        </p:nvSpPr>
        <p:spPr bwMode="auto">
          <a:xfrm>
            <a:off x="152400" y="3967956"/>
            <a:ext cx="3048000" cy="835025"/>
          </a:xfrm>
          <a:prstGeom prst="roundRect">
            <a:avLst>
              <a:gd name="adj" fmla="val 16667"/>
            </a:avLst>
          </a:prstGeom>
          <a:solidFill>
            <a:srgbClr val="000080"/>
          </a:solidFill>
          <a:ln>
            <a:noFill/>
          </a:ln>
          <a:scene3d>
            <a:camera prst="orthographicFront"/>
            <a:lightRig rig="threePt" dir="t"/>
          </a:scene3d>
          <a:sp3d>
            <a:bevelT/>
          </a:sp3d>
          <a:extLst/>
        </p:spPr>
        <p:txBody>
          <a:bodyPr/>
          <a:lstStyle/>
          <a:p>
            <a:pPr algn="r" rtl="1">
              <a:defRPr/>
            </a:pPr>
            <a:endParaRPr lang="en-US"/>
          </a:p>
        </p:txBody>
      </p:sp>
      <p:sp>
        <p:nvSpPr>
          <p:cNvPr id="98" name="Rounded Rectangle 3"/>
          <p:cNvSpPr>
            <a:spLocks noChangeArrowheads="1"/>
          </p:cNvSpPr>
          <p:nvPr/>
        </p:nvSpPr>
        <p:spPr bwMode="auto">
          <a:xfrm>
            <a:off x="3276600" y="3967956"/>
            <a:ext cx="3048000" cy="835025"/>
          </a:xfrm>
          <a:prstGeom prst="roundRect">
            <a:avLst>
              <a:gd name="adj" fmla="val 16667"/>
            </a:avLst>
          </a:prstGeom>
          <a:solidFill>
            <a:srgbClr val="000080"/>
          </a:solidFill>
          <a:ln>
            <a:noFill/>
          </a:ln>
          <a:scene3d>
            <a:camera prst="orthographicFront"/>
            <a:lightRig rig="threePt" dir="t"/>
          </a:scene3d>
          <a:sp3d>
            <a:bevelT/>
          </a:sp3d>
          <a:extLst/>
        </p:spPr>
        <p:txBody>
          <a:bodyPr/>
          <a:lstStyle/>
          <a:p>
            <a:pPr algn="r" rtl="1">
              <a:defRPr/>
            </a:pPr>
            <a:endParaRPr lang="en-US"/>
          </a:p>
        </p:txBody>
      </p:sp>
      <p:sp>
        <p:nvSpPr>
          <p:cNvPr id="101" name="Rounded Rectangle 3"/>
          <p:cNvSpPr>
            <a:spLocks noChangeArrowheads="1"/>
          </p:cNvSpPr>
          <p:nvPr/>
        </p:nvSpPr>
        <p:spPr bwMode="auto">
          <a:xfrm>
            <a:off x="152400" y="4882356"/>
            <a:ext cx="3048000" cy="835025"/>
          </a:xfrm>
          <a:prstGeom prst="roundRect">
            <a:avLst>
              <a:gd name="adj" fmla="val 16667"/>
            </a:avLst>
          </a:prstGeom>
          <a:solidFill>
            <a:srgbClr val="008000"/>
          </a:solidFill>
          <a:ln>
            <a:noFill/>
          </a:ln>
          <a:scene3d>
            <a:camera prst="orthographicFront"/>
            <a:lightRig rig="threePt" dir="t"/>
          </a:scene3d>
          <a:sp3d>
            <a:bevelT/>
          </a:sp3d>
          <a:extLst/>
        </p:spPr>
        <p:txBody>
          <a:bodyPr/>
          <a:lstStyle/>
          <a:p>
            <a:pPr algn="r" rtl="1">
              <a:defRPr/>
            </a:pPr>
            <a:endParaRPr lang="en-US"/>
          </a:p>
        </p:txBody>
      </p:sp>
      <p:sp>
        <p:nvSpPr>
          <p:cNvPr id="102" name="Rounded Rectangle 3"/>
          <p:cNvSpPr>
            <a:spLocks noChangeArrowheads="1"/>
          </p:cNvSpPr>
          <p:nvPr/>
        </p:nvSpPr>
        <p:spPr bwMode="auto">
          <a:xfrm>
            <a:off x="3276600" y="4882356"/>
            <a:ext cx="3048000" cy="835025"/>
          </a:xfrm>
          <a:prstGeom prst="roundRect">
            <a:avLst>
              <a:gd name="adj" fmla="val 16667"/>
            </a:avLst>
          </a:prstGeom>
          <a:solidFill>
            <a:srgbClr val="008000"/>
          </a:solidFill>
          <a:ln>
            <a:noFill/>
          </a:ln>
          <a:scene3d>
            <a:camera prst="orthographicFront"/>
            <a:lightRig rig="threePt" dir="t"/>
          </a:scene3d>
          <a:sp3d>
            <a:bevelT/>
          </a:sp3d>
          <a:extLst/>
        </p:spPr>
        <p:txBody>
          <a:bodyPr/>
          <a:lstStyle/>
          <a:p>
            <a:pPr algn="r" rtl="1">
              <a:defRPr/>
            </a:pPr>
            <a:endParaRPr lang="en-US"/>
          </a:p>
        </p:txBody>
      </p:sp>
      <p:sp>
        <p:nvSpPr>
          <p:cNvPr id="34" name="Rounded Rectangle 33"/>
          <p:cNvSpPr/>
          <p:nvPr/>
        </p:nvSpPr>
        <p:spPr bwMode="auto">
          <a:xfrm>
            <a:off x="3352800" y="2207814"/>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5" name="Rounded Rectangle 3"/>
          <p:cNvSpPr>
            <a:spLocks noChangeArrowheads="1"/>
          </p:cNvSpPr>
          <p:nvPr/>
        </p:nvSpPr>
        <p:spPr bwMode="auto">
          <a:xfrm>
            <a:off x="152400" y="5796756"/>
            <a:ext cx="3048000" cy="835025"/>
          </a:xfrm>
          <a:prstGeom prst="roundRect">
            <a:avLst>
              <a:gd name="adj" fmla="val 16667"/>
            </a:avLst>
          </a:prstGeom>
          <a:solidFill>
            <a:srgbClr val="7030A0"/>
          </a:solidFill>
          <a:ln>
            <a:noFill/>
          </a:ln>
          <a:scene3d>
            <a:camera prst="orthographicFront"/>
            <a:lightRig rig="threePt" dir="t"/>
          </a:scene3d>
          <a:sp3d>
            <a:bevelT/>
          </a:sp3d>
          <a:extLst/>
        </p:spPr>
        <p:txBody>
          <a:bodyPr/>
          <a:lstStyle/>
          <a:p>
            <a:pPr algn="r" rtl="1">
              <a:defRPr/>
            </a:pPr>
            <a:endParaRPr lang="en-US"/>
          </a:p>
        </p:txBody>
      </p:sp>
      <p:sp>
        <p:nvSpPr>
          <p:cNvPr id="107" name="Rounded Rectangle 3"/>
          <p:cNvSpPr>
            <a:spLocks noChangeArrowheads="1"/>
          </p:cNvSpPr>
          <p:nvPr/>
        </p:nvSpPr>
        <p:spPr bwMode="auto">
          <a:xfrm>
            <a:off x="3276600" y="5796756"/>
            <a:ext cx="3048000" cy="835025"/>
          </a:xfrm>
          <a:prstGeom prst="roundRect">
            <a:avLst>
              <a:gd name="adj" fmla="val 16667"/>
            </a:avLst>
          </a:prstGeom>
          <a:solidFill>
            <a:srgbClr val="7030A0"/>
          </a:solidFill>
          <a:ln>
            <a:noFill/>
          </a:ln>
          <a:scene3d>
            <a:camera prst="orthographicFront"/>
            <a:lightRig rig="threePt" dir="t"/>
          </a:scene3d>
          <a:sp3d>
            <a:bevelT/>
          </a:sp3d>
          <a:extLst/>
        </p:spPr>
        <p:txBody>
          <a:bodyPr/>
          <a:lstStyle/>
          <a:p>
            <a:pPr algn="r" rtl="1">
              <a:defRPr/>
            </a:pPr>
            <a:endParaRPr lang="en-US"/>
          </a:p>
        </p:txBody>
      </p:sp>
      <p:sp>
        <p:nvSpPr>
          <p:cNvPr id="90" name="Text Box 254">
            <a:hlinkClick r:id="" action="ppaction://noaction" highlightClick="1">
              <a:snd r:embed="rId4" name="question.wav"/>
            </a:hlinkClick>
          </p:cNvPr>
          <p:cNvSpPr txBox="1">
            <a:spLocks noChangeArrowheads="1"/>
          </p:cNvSpPr>
          <p:nvPr/>
        </p:nvSpPr>
        <p:spPr bwMode="auto">
          <a:xfrm>
            <a:off x="152400" y="2278063"/>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5"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5" action="ppaction://hlinksldjump"/>
              </a:rPr>
              <a:t>1</a:t>
            </a:r>
            <a:endParaRPr lang="en-US" sz="2800" b="1" dirty="0">
              <a:effectLst>
                <a:outerShdw blurRad="50800" dist="38100" dir="8100000" algn="tr" rotWithShape="0">
                  <a:prstClr val="black">
                    <a:alpha val="40000"/>
                  </a:prstClr>
                </a:outerShdw>
              </a:effectLst>
              <a:latin typeface="Arial" charset="0"/>
            </a:endParaRPr>
          </a:p>
        </p:txBody>
      </p:sp>
      <p:sp>
        <p:nvSpPr>
          <p:cNvPr id="92" name="Text Box 254">
            <a:hlinkClick r:id="" action="ppaction://noaction" highlightClick="1">
              <a:snd r:embed="rId4" name="question.wav"/>
            </a:hlinkClick>
          </p:cNvPr>
          <p:cNvSpPr txBox="1">
            <a:spLocks noChangeArrowheads="1"/>
          </p:cNvSpPr>
          <p:nvPr/>
        </p:nvSpPr>
        <p:spPr bwMode="auto">
          <a:xfrm>
            <a:off x="3276600" y="2284809"/>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6"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6" action="ppaction://hlinksldjump"/>
              </a:rPr>
              <a:t>2</a:t>
            </a:r>
            <a:endParaRPr lang="en-US" sz="2800" b="1" dirty="0">
              <a:effectLst>
                <a:outerShdw blurRad="50800" dist="38100" dir="8100000" algn="tr" rotWithShape="0">
                  <a:prstClr val="black">
                    <a:alpha val="40000"/>
                  </a:prstClr>
                </a:outerShdw>
              </a:effectLst>
              <a:latin typeface="Arial" charset="0"/>
            </a:endParaRPr>
          </a:p>
        </p:txBody>
      </p:sp>
      <p:sp>
        <p:nvSpPr>
          <p:cNvPr id="35" name="Rounded Rectangle 34"/>
          <p:cNvSpPr/>
          <p:nvPr/>
        </p:nvSpPr>
        <p:spPr bwMode="auto">
          <a:xfrm>
            <a:off x="3352800" y="3108325"/>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36" name="Rounded Rectangle 35"/>
          <p:cNvSpPr/>
          <p:nvPr/>
        </p:nvSpPr>
        <p:spPr bwMode="auto">
          <a:xfrm>
            <a:off x="228600" y="3108325"/>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37" name="Rounded Rectangle 36"/>
          <p:cNvSpPr/>
          <p:nvPr/>
        </p:nvSpPr>
        <p:spPr bwMode="auto">
          <a:xfrm>
            <a:off x="228600" y="4972444"/>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38" name="Rounded Rectangle 37"/>
          <p:cNvSpPr/>
          <p:nvPr/>
        </p:nvSpPr>
        <p:spPr bwMode="auto">
          <a:xfrm>
            <a:off x="3352800" y="4961331"/>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39" name="Rounded Rectangle 38"/>
          <p:cNvSpPr/>
          <p:nvPr/>
        </p:nvSpPr>
        <p:spPr bwMode="auto">
          <a:xfrm>
            <a:off x="3352800" y="5868588"/>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40" name="Rounded Rectangle 39"/>
          <p:cNvSpPr/>
          <p:nvPr/>
        </p:nvSpPr>
        <p:spPr bwMode="auto">
          <a:xfrm>
            <a:off x="228600" y="5868588"/>
            <a:ext cx="28956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41" name="Rounded Rectangle 40"/>
          <p:cNvSpPr/>
          <p:nvPr/>
        </p:nvSpPr>
        <p:spPr bwMode="auto">
          <a:xfrm>
            <a:off x="241300" y="4065190"/>
            <a:ext cx="28829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42" name="Rounded Rectangle 41"/>
          <p:cNvSpPr/>
          <p:nvPr/>
        </p:nvSpPr>
        <p:spPr bwMode="auto">
          <a:xfrm>
            <a:off x="3365500" y="4054077"/>
            <a:ext cx="2882900" cy="691357"/>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r"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95" name="Text Box 254">
            <a:hlinkClick r:id="" action="ppaction://noaction" highlightClick="1">
              <a:snd r:embed="rId4" name="question.wav"/>
            </a:hlinkClick>
          </p:cNvPr>
          <p:cNvSpPr txBox="1">
            <a:spLocks noChangeArrowheads="1"/>
          </p:cNvSpPr>
          <p:nvPr/>
        </p:nvSpPr>
        <p:spPr bwMode="auto">
          <a:xfrm>
            <a:off x="152400" y="32091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7"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7" action="ppaction://hlinksldjump"/>
              </a:rPr>
              <a:t>3</a:t>
            </a:r>
            <a:endParaRPr lang="en-US" sz="2800" b="1" dirty="0">
              <a:effectLst>
                <a:outerShdw blurRad="50800" dist="38100" dir="8100000" algn="tr" rotWithShape="0">
                  <a:prstClr val="black">
                    <a:alpha val="40000"/>
                  </a:prstClr>
                </a:outerShdw>
              </a:effectLst>
              <a:latin typeface="Arial" charset="0"/>
            </a:endParaRPr>
          </a:p>
        </p:txBody>
      </p:sp>
      <p:sp>
        <p:nvSpPr>
          <p:cNvPr id="96" name="Text Box 254">
            <a:hlinkClick r:id="" action="ppaction://noaction" highlightClick="1">
              <a:snd r:embed="rId4" name="question.wav"/>
            </a:hlinkClick>
          </p:cNvPr>
          <p:cNvSpPr txBox="1">
            <a:spLocks noChangeArrowheads="1"/>
          </p:cNvSpPr>
          <p:nvPr/>
        </p:nvSpPr>
        <p:spPr bwMode="auto">
          <a:xfrm>
            <a:off x="3276600" y="32091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8"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8" action="ppaction://hlinksldjump"/>
              </a:rPr>
              <a:t> 4</a:t>
            </a:r>
            <a:endParaRPr lang="en-US" sz="2800" b="1" dirty="0">
              <a:effectLst>
                <a:outerShdw blurRad="50800" dist="38100" dir="8100000" algn="tr" rotWithShape="0">
                  <a:prstClr val="black">
                    <a:alpha val="40000"/>
                  </a:prstClr>
                </a:outerShdw>
              </a:effectLst>
              <a:latin typeface="Arial" charset="0"/>
            </a:endParaRPr>
          </a:p>
        </p:txBody>
      </p:sp>
      <p:sp>
        <p:nvSpPr>
          <p:cNvPr id="99" name="Text Box 254">
            <a:hlinkClick r:id="" action="ppaction://noaction" highlightClick="1">
              <a:snd r:embed="rId4" name="question.wav"/>
            </a:hlinkClick>
          </p:cNvPr>
          <p:cNvSpPr txBox="1">
            <a:spLocks noChangeArrowheads="1"/>
          </p:cNvSpPr>
          <p:nvPr/>
        </p:nvSpPr>
        <p:spPr bwMode="auto">
          <a:xfrm>
            <a:off x="152400" y="41235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9" action="ppaction://hlinksldjump"/>
              </a:rPr>
              <a:t>שאלה</a:t>
            </a:r>
            <a:r>
              <a:rPr lang="en-US" sz="2800" b="1" dirty="0" smtClean="0">
                <a:effectLst>
                  <a:outerShdw blurRad="50800" dist="38100" dir="8100000" algn="tr" rotWithShape="0">
                    <a:prstClr val="black">
                      <a:alpha val="40000"/>
                    </a:prstClr>
                  </a:outerShdw>
                </a:effectLst>
                <a:latin typeface="Arial" charset="0"/>
                <a:hlinkClick r:id="rId9" action="ppaction://hlinksldjump"/>
              </a:rPr>
              <a:t>5</a:t>
            </a:r>
            <a:r>
              <a:rPr lang="en-US" sz="2800" b="1" dirty="0" smtClean="0">
                <a:effectLst>
                  <a:outerShdw blurRad="50800" dist="38100" dir="8100000" algn="tr" rotWithShape="0">
                    <a:prstClr val="black">
                      <a:alpha val="40000"/>
                    </a:prstClr>
                  </a:outerShdw>
                </a:effectLst>
                <a:latin typeface="Arial" charset="0"/>
              </a:rPr>
              <a:t> </a:t>
            </a:r>
            <a:endParaRPr lang="en-US" sz="2800" b="1" dirty="0">
              <a:effectLst>
                <a:outerShdw blurRad="50800" dist="38100" dir="8100000" algn="tr" rotWithShape="0">
                  <a:prstClr val="black">
                    <a:alpha val="40000"/>
                  </a:prstClr>
                </a:outerShdw>
              </a:effectLst>
              <a:latin typeface="Arial" charset="0"/>
            </a:endParaRPr>
          </a:p>
        </p:txBody>
      </p:sp>
      <p:sp>
        <p:nvSpPr>
          <p:cNvPr id="100" name="Text Box 254">
            <a:hlinkClick r:id="" action="ppaction://noaction" highlightClick="1">
              <a:snd r:embed="rId4" name="question.wav"/>
            </a:hlinkClick>
          </p:cNvPr>
          <p:cNvSpPr txBox="1">
            <a:spLocks noChangeArrowheads="1"/>
          </p:cNvSpPr>
          <p:nvPr/>
        </p:nvSpPr>
        <p:spPr bwMode="auto">
          <a:xfrm>
            <a:off x="3276600" y="41235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10"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10" action="ppaction://hlinksldjump"/>
              </a:rPr>
              <a:t>6</a:t>
            </a:r>
            <a:endParaRPr lang="en-US" sz="2800" b="1" dirty="0">
              <a:effectLst>
                <a:outerShdw blurRad="50800" dist="38100" dir="8100000" algn="tr" rotWithShape="0">
                  <a:prstClr val="black">
                    <a:alpha val="40000"/>
                  </a:prstClr>
                </a:outerShdw>
              </a:effectLst>
              <a:latin typeface="Arial" charset="0"/>
            </a:endParaRPr>
          </a:p>
        </p:txBody>
      </p:sp>
      <p:sp>
        <p:nvSpPr>
          <p:cNvPr id="103" name="Text Box 254">
            <a:hlinkClick r:id="" action="ppaction://noaction" highlightClick="1">
              <a:snd r:embed="rId4" name="question.wav"/>
            </a:hlinkClick>
          </p:cNvPr>
          <p:cNvSpPr txBox="1">
            <a:spLocks noChangeArrowheads="1"/>
          </p:cNvSpPr>
          <p:nvPr/>
        </p:nvSpPr>
        <p:spPr bwMode="auto">
          <a:xfrm>
            <a:off x="152400" y="50379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11"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11" action="ppaction://hlinksldjump"/>
              </a:rPr>
              <a:t>7</a:t>
            </a:r>
            <a:endParaRPr lang="en-US" sz="2800" b="1" dirty="0">
              <a:effectLst>
                <a:outerShdw blurRad="50800" dist="38100" dir="8100000" algn="tr" rotWithShape="0">
                  <a:prstClr val="black">
                    <a:alpha val="40000"/>
                  </a:prstClr>
                </a:outerShdw>
              </a:effectLst>
              <a:latin typeface="Arial" charset="0"/>
            </a:endParaRPr>
          </a:p>
        </p:txBody>
      </p:sp>
      <p:sp>
        <p:nvSpPr>
          <p:cNvPr id="104" name="Text Box 254">
            <a:hlinkClick r:id="" action="ppaction://noaction" highlightClick="1">
              <a:snd r:embed="rId4" name="question.wav"/>
            </a:hlinkClick>
          </p:cNvPr>
          <p:cNvSpPr txBox="1">
            <a:spLocks noChangeArrowheads="1"/>
          </p:cNvSpPr>
          <p:nvPr/>
        </p:nvSpPr>
        <p:spPr bwMode="auto">
          <a:xfrm>
            <a:off x="3276600" y="50379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12"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12" action="ppaction://hlinksldjump"/>
              </a:rPr>
              <a:t>8</a:t>
            </a:r>
            <a:endParaRPr lang="en-US" sz="2800" b="1" dirty="0">
              <a:effectLst>
                <a:outerShdw blurRad="50800" dist="38100" dir="8100000" algn="tr" rotWithShape="0">
                  <a:prstClr val="black">
                    <a:alpha val="40000"/>
                  </a:prstClr>
                </a:outerShdw>
              </a:effectLst>
              <a:latin typeface="Arial" charset="0"/>
            </a:endParaRPr>
          </a:p>
        </p:txBody>
      </p:sp>
      <p:sp>
        <p:nvSpPr>
          <p:cNvPr id="106" name="Text Box 254">
            <a:hlinkClick r:id="" action="ppaction://noaction" highlightClick="1">
              <a:snd r:embed="rId4" name="question.wav"/>
            </a:hlinkClick>
          </p:cNvPr>
          <p:cNvSpPr txBox="1">
            <a:spLocks noChangeArrowheads="1"/>
          </p:cNvSpPr>
          <p:nvPr/>
        </p:nvSpPr>
        <p:spPr bwMode="auto">
          <a:xfrm>
            <a:off x="152400" y="59523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13"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13" action="ppaction://hlinksldjump"/>
              </a:rPr>
              <a:t>9</a:t>
            </a:r>
            <a:endParaRPr lang="en-US" sz="2800" b="1" dirty="0">
              <a:effectLst>
                <a:outerShdw blurRad="50800" dist="38100" dir="8100000" algn="tr" rotWithShape="0">
                  <a:prstClr val="black">
                    <a:alpha val="40000"/>
                  </a:prstClr>
                </a:outerShdw>
              </a:effectLst>
              <a:latin typeface="Arial" charset="0"/>
            </a:endParaRPr>
          </a:p>
        </p:txBody>
      </p:sp>
      <p:sp>
        <p:nvSpPr>
          <p:cNvPr id="108" name="Text Box 254">
            <a:hlinkClick r:id="" action="ppaction://noaction" highlightClick="1">
              <a:snd r:embed="rId4" name="question.wav"/>
            </a:hlinkClick>
          </p:cNvPr>
          <p:cNvSpPr txBox="1">
            <a:spLocks noChangeArrowheads="1"/>
          </p:cNvSpPr>
          <p:nvPr/>
        </p:nvSpPr>
        <p:spPr bwMode="auto">
          <a:xfrm>
            <a:off x="3276600" y="5952330"/>
            <a:ext cx="3048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rtl="1">
              <a:spcBef>
                <a:spcPct val="50000"/>
              </a:spcBef>
            </a:pPr>
            <a:r>
              <a:rPr lang="he-IL" sz="2800" b="1" dirty="0" smtClean="0">
                <a:effectLst>
                  <a:outerShdw blurRad="50800" dist="38100" dir="8100000" algn="tr" rotWithShape="0">
                    <a:prstClr val="black">
                      <a:alpha val="40000"/>
                    </a:prstClr>
                  </a:outerShdw>
                </a:effectLst>
                <a:latin typeface="Arial" charset="0"/>
                <a:hlinkClick r:id="rId14" action="ppaction://hlinksldjump"/>
              </a:rPr>
              <a:t>שאלה </a:t>
            </a:r>
            <a:r>
              <a:rPr lang="en-US" sz="2800" b="1" dirty="0" smtClean="0">
                <a:effectLst>
                  <a:outerShdw blurRad="50800" dist="38100" dir="8100000" algn="tr" rotWithShape="0">
                    <a:prstClr val="black">
                      <a:alpha val="40000"/>
                    </a:prstClr>
                  </a:outerShdw>
                </a:effectLst>
                <a:latin typeface="Arial" charset="0"/>
                <a:hlinkClick r:id="rId14" action="ppaction://hlinksldjump"/>
              </a:rPr>
              <a:t>10</a:t>
            </a:r>
            <a:endParaRPr lang="en-US" sz="2800" b="1" dirty="0">
              <a:effectLst>
                <a:outerShdw blurRad="50800" dist="38100" dir="8100000" algn="tr" rotWithShape="0">
                  <a:prstClr val="black">
                    <a:alpha val="40000"/>
                  </a:prstClr>
                </a:outerShdw>
              </a:effectLst>
              <a:latin typeface="Arial" charset="0"/>
            </a:endParaRPr>
          </a:p>
        </p:txBody>
      </p:sp>
      <p:sp>
        <p:nvSpPr>
          <p:cNvPr id="3" name="TextBox 2"/>
          <p:cNvSpPr txBox="1"/>
          <p:nvPr/>
        </p:nvSpPr>
        <p:spPr>
          <a:xfrm>
            <a:off x="6629400" y="6015335"/>
            <a:ext cx="2209800" cy="523220"/>
          </a:xfrm>
          <a:prstGeom prst="rect">
            <a:avLst/>
          </a:prstGeom>
          <a:noFill/>
        </p:spPr>
        <p:txBody>
          <a:bodyPr wrap="square" rtlCol="0">
            <a:spAutoFit/>
          </a:bodyPr>
          <a:lstStyle/>
          <a:p>
            <a:pPr algn="ctr" rtl="1"/>
            <a:r>
              <a:rPr lang="en-US" sz="2800" b="1" dirty="0" smtClean="0">
                <a:solidFill>
                  <a:srgbClr val="004080"/>
                </a:solidFill>
              </a:rPr>
              <a:t>$1,000</a:t>
            </a:r>
            <a:endParaRPr lang="en-US" sz="2800" b="1" dirty="0">
              <a:solidFill>
                <a:srgbClr val="004080"/>
              </a:solidFill>
            </a:endParaRPr>
          </a:p>
        </p:txBody>
      </p:sp>
      <p:sp>
        <p:nvSpPr>
          <p:cNvPr id="57" name="TextBox 56"/>
          <p:cNvSpPr txBox="1"/>
          <p:nvPr/>
        </p:nvSpPr>
        <p:spPr>
          <a:xfrm>
            <a:off x="6629400" y="5481935"/>
            <a:ext cx="2209800" cy="523220"/>
          </a:xfrm>
          <a:prstGeom prst="rect">
            <a:avLst/>
          </a:prstGeom>
          <a:noFill/>
        </p:spPr>
        <p:txBody>
          <a:bodyPr wrap="square" rtlCol="0">
            <a:spAutoFit/>
          </a:bodyPr>
          <a:lstStyle/>
          <a:p>
            <a:pPr algn="ctr" rtl="1"/>
            <a:r>
              <a:rPr lang="en-US" sz="2800" b="1" dirty="0" smtClean="0">
                <a:solidFill>
                  <a:srgbClr val="004080"/>
                </a:solidFill>
              </a:rPr>
              <a:t>$2,000</a:t>
            </a:r>
            <a:endParaRPr lang="en-US" sz="2800" b="1" dirty="0">
              <a:solidFill>
                <a:srgbClr val="004080"/>
              </a:solidFill>
            </a:endParaRPr>
          </a:p>
        </p:txBody>
      </p:sp>
      <p:sp>
        <p:nvSpPr>
          <p:cNvPr id="58" name="TextBox 57"/>
          <p:cNvSpPr txBox="1"/>
          <p:nvPr/>
        </p:nvSpPr>
        <p:spPr>
          <a:xfrm>
            <a:off x="6629400" y="4948535"/>
            <a:ext cx="2209800" cy="523220"/>
          </a:xfrm>
          <a:prstGeom prst="rect">
            <a:avLst/>
          </a:prstGeom>
          <a:noFill/>
        </p:spPr>
        <p:txBody>
          <a:bodyPr wrap="square" rtlCol="0">
            <a:spAutoFit/>
          </a:bodyPr>
          <a:lstStyle/>
          <a:p>
            <a:pPr algn="ctr" rtl="1"/>
            <a:r>
              <a:rPr lang="en-US" sz="2800" b="1" dirty="0" smtClean="0">
                <a:solidFill>
                  <a:srgbClr val="004080"/>
                </a:solidFill>
              </a:rPr>
              <a:t>$5,000</a:t>
            </a:r>
            <a:endParaRPr lang="en-US" sz="2800" b="1" dirty="0">
              <a:solidFill>
                <a:srgbClr val="004080"/>
              </a:solidFill>
            </a:endParaRPr>
          </a:p>
        </p:txBody>
      </p:sp>
      <p:sp>
        <p:nvSpPr>
          <p:cNvPr id="59" name="TextBox 58"/>
          <p:cNvSpPr txBox="1"/>
          <p:nvPr/>
        </p:nvSpPr>
        <p:spPr>
          <a:xfrm>
            <a:off x="6629400" y="4415135"/>
            <a:ext cx="2209800" cy="523220"/>
          </a:xfrm>
          <a:prstGeom prst="rect">
            <a:avLst/>
          </a:prstGeom>
          <a:noFill/>
        </p:spPr>
        <p:txBody>
          <a:bodyPr wrap="square" rtlCol="0">
            <a:spAutoFit/>
          </a:bodyPr>
          <a:lstStyle/>
          <a:p>
            <a:pPr algn="ctr" rtl="1"/>
            <a:r>
              <a:rPr lang="en-US" sz="2800" b="1" dirty="0" smtClean="0">
                <a:solidFill>
                  <a:srgbClr val="004080"/>
                </a:solidFill>
              </a:rPr>
              <a:t>$10,000</a:t>
            </a:r>
            <a:endParaRPr lang="en-US" sz="2800" b="1" dirty="0">
              <a:solidFill>
                <a:srgbClr val="004080"/>
              </a:solidFill>
            </a:endParaRPr>
          </a:p>
        </p:txBody>
      </p:sp>
      <p:sp>
        <p:nvSpPr>
          <p:cNvPr id="60" name="TextBox 59"/>
          <p:cNvSpPr txBox="1"/>
          <p:nvPr/>
        </p:nvSpPr>
        <p:spPr>
          <a:xfrm>
            <a:off x="6629400" y="3881735"/>
            <a:ext cx="2209800" cy="523220"/>
          </a:xfrm>
          <a:prstGeom prst="rect">
            <a:avLst/>
          </a:prstGeom>
          <a:noFill/>
        </p:spPr>
        <p:txBody>
          <a:bodyPr wrap="square" rtlCol="0">
            <a:spAutoFit/>
          </a:bodyPr>
          <a:lstStyle/>
          <a:p>
            <a:pPr algn="ctr" rtl="1"/>
            <a:r>
              <a:rPr lang="en-US" sz="2800" b="1" dirty="0" smtClean="0">
                <a:solidFill>
                  <a:srgbClr val="004080"/>
                </a:solidFill>
              </a:rPr>
              <a:t>$25,000</a:t>
            </a:r>
            <a:endParaRPr lang="en-US" sz="2800" b="1" dirty="0">
              <a:solidFill>
                <a:srgbClr val="004080"/>
              </a:solidFill>
            </a:endParaRPr>
          </a:p>
        </p:txBody>
      </p:sp>
      <p:sp>
        <p:nvSpPr>
          <p:cNvPr id="61" name="TextBox 60"/>
          <p:cNvSpPr txBox="1"/>
          <p:nvPr/>
        </p:nvSpPr>
        <p:spPr>
          <a:xfrm>
            <a:off x="6629400" y="3348335"/>
            <a:ext cx="2209800" cy="523220"/>
          </a:xfrm>
          <a:prstGeom prst="rect">
            <a:avLst/>
          </a:prstGeom>
          <a:noFill/>
        </p:spPr>
        <p:txBody>
          <a:bodyPr wrap="square" rtlCol="0">
            <a:spAutoFit/>
          </a:bodyPr>
          <a:lstStyle/>
          <a:p>
            <a:pPr algn="ctr" rtl="1"/>
            <a:r>
              <a:rPr lang="en-US" sz="2800" b="1" dirty="0" smtClean="0">
                <a:solidFill>
                  <a:srgbClr val="004080"/>
                </a:solidFill>
              </a:rPr>
              <a:t>$50,000</a:t>
            </a:r>
            <a:endParaRPr lang="en-US" sz="2800" b="1" dirty="0">
              <a:solidFill>
                <a:srgbClr val="004080"/>
              </a:solidFill>
            </a:endParaRPr>
          </a:p>
        </p:txBody>
      </p:sp>
      <p:sp>
        <p:nvSpPr>
          <p:cNvPr id="62" name="TextBox 61"/>
          <p:cNvSpPr txBox="1"/>
          <p:nvPr/>
        </p:nvSpPr>
        <p:spPr>
          <a:xfrm>
            <a:off x="6629400" y="2814935"/>
            <a:ext cx="2209800" cy="523220"/>
          </a:xfrm>
          <a:prstGeom prst="rect">
            <a:avLst/>
          </a:prstGeom>
          <a:noFill/>
        </p:spPr>
        <p:txBody>
          <a:bodyPr wrap="square" rtlCol="0">
            <a:spAutoFit/>
          </a:bodyPr>
          <a:lstStyle/>
          <a:p>
            <a:pPr algn="ctr" rtl="1"/>
            <a:r>
              <a:rPr lang="en-US" sz="2800" b="1" dirty="0" smtClean="0">
                <a:solidFill>
                  <a:srgbClr val="004080"/>
                </a:solidFill>
              </a:rPr>
              <a:t>$100,000</a:t>
            </a:r>
            <a:endParaRPr lang="en-US" sz="2800" b="1" dirty="0">
              <a:solidFill>
                <a:srgbClr val="004080"/>
              </a:solidFill>
            </a:endParaRPr>
          </a:p>
        </p:txBody>
      </p:sp>
      <p:sp>
        <p:nvSpPr>
          <p:cNvPr id="63" name="TextBox 62"/>
          <p:cNvSpPr txBox="1"/>
          <p:nvPr/>
        </p:nvSpPr>
        <p:spPr>
          <a:xfrm>
            <a:off x="6629400" y="2281535"/>
            <a:ext cx="2209800" cy="523220"/>
          </a:xfrm>
          <a:prstGeom prst="rect">
            <a:avLst/>
          </a:prstGeom>
          <a:noFill/>
        </p:spPr>
        <p:txBody>
          <a:bodyPr wrap="square" rtlCol="0">
            <a:spAutoFit/>
          </a:bodyPr>
          <a:lstStyle/>
          <a:p>
            <a:pPr algn="ctr" rtl="1"/>
            <a:r>
              <a:rPr lang="en-US" sz="2800" b="1" dirty="0" smtClean="0">
                <a:solidFill>
                  <a:srgbClr val="004080"/>
                </a:solidFill>
              </a:rPr>
              <a:t>$175,000</a:t>
            </a:r>
            <a:endParaRPr lang="en-US" sz="2800" b="1" dirty="0">
              <a:solidFill>
                <a:srgbClr val="004080"/>
              </a:solidFill>
            </a:endParaRPr>
          </a:p>
        </p:txBody>
      </p:sp>
      <p:sp>
        <p:nvSpPr>
          <p:cNvPr id="66" name="TextBox 65"/>
          <p:cNvSpPr txBox="1"/>
          <p:nvPr/>
        </p:nvSpPr>
        <p:spPr>
          <a:xfrm>
            <a:off x="6629400" y="1752600"/>
            <a:ext cx="2209800" cy="523220"/>
          </a:xfrm>
          <a:prstGeom prst="rect">
            <a:avLst/>
          </a:prstGeom>
          <a:noFill/>
        </p:spPr>
        <p:txBody>
          <a:bodyPr wrap="square" rtlCol="0">
            <a:spAutoFit/>
          </a:bodyPr>
          <a:lstStyle/>
          <a:p>
            <a:pPr algn="ctr" rtl="1"/>
            <a:r>
              <a:rPr lang="en-US" sz="2800" b="1" dirty="0" smtClean="0">
                <a:solidFill>
                  <a:srgbClr val="004080"/>
                </a:solidFill>
              </a:rPr>
              <a:t>$300,000</a:t>
            </a:r>
            <a:endParaRPr lang="en-US" sz="2800" b="1" dirty="0">
              <a:solidFill>
                <a:srgbClr val="004080"/>
              </a:solidFill>
            </a:endParaRPr>
          </a:p>
        </p:txBody>
      </p:sp>
      <p:sp>
        <p:nvSpPr>
          <p:cNvPr id="67" name="TextBox 66"/>
          <p:cNvSpPr txBox="1"/>
          <p:nvPr/>
        </p:nvSpPr>
        <p:spPr>
          <a:xfrm>
            <a:off x="6629400" y="1219200"/>
            <a:ext cx="2209800" cy="523220"/>
          </a:xfrm>
          <a:prstGeom prst="rect">
            <a:avLst/>
          </a:prstGeom>
          <a:noFill/>
        </p:spPr>
        <p:txBody>
          <a:bodyPr wrap="square" rtlCol="0">
            <a:spAutoFit/>
          </a:bodyPr>
          <a:lstStyle/>
          <a:p>
            <a:pPr algn="ctr" rtl="1"/>
            <a:r>
              <a:rPr lang="en-US" sz="2800" b="1" dirty="0" smtClean="0">
                <a:solidFill>
                  <a:srgbClr val="004080"/>
                </a:solidFill>
              </a:rPr>
              <a:t>$500,000</a:t>
            </a:r>
            <a:endParaRPr lang="en-US" sz="2800" b="1" dirty="0">
              <a:solidFill>
                <a:srgbClr val="004080"/>
              </a:solidFill>
            </a:endParaRPr>
          </a:p>
        </p:txBody>
      </p:sp>
      <p:sp>
        <p:nvSpPr>
          <p:cNvPr id="69" name="TextBox 68">
            <a:hlinkClick r:id="rId15" action="ppaction://hlinksldjump"/>
          </p:cNvPr>
          <p:cNvSpPr txBox="1"/>
          <p:nvPr/>
        </p:nvSpPr>
        <p:spPr>
          <a:xfrm>
            <a:off x="6629400" y="381000"/>
            <a:ext cx="2209800" cy="553998"/>
          </a:xfrm>
          <a:prstGeom prst="rect">
            <a:avLst/>
          </a:prstGeom>
          <a:noFill/>
        </p:spPr>
        <p:txBody>
          <a:bodyPr wrap="square" rtlCol="0">
            <a:spAutoFit/>
          </a:bodyPr>
          <a:lstStyle/>
          <a:p>
            <a:pPr algn="ctr" rtl="1"/>
            <a:r>
              <a:rPr lang="en-US" sz="3000" b="1" dirty="0" smtClean="0">
                <a:solidFill>
                  <a:srgbClr val="FFFF00"/>
                </a:solidFill>
              </a:rPr>
              <a:t>$1,000,000</a:t>
            </a:r>
            <a:endParaRPr lang="en-US" sz="3000" b="1" dirty="0">
              <a:solidFill>
                <a:srgbClr val="FFFF00"/>
              </a:solidFill>
            </a:endParaRPr>
          </a:p>
        </p:txBody>
      </p:sp>
      <p:cxnSp>
        <p:nvCxnSpPr>
          <p:cNvPr id="5" name="Straight Connector 4"/>
          <p:cNvCxnSpPr/>
          <p:nvPr/>
        </p:nvCxnSpPr>
        <p:spPr bwMode="auto">
          <a:xfrm>
            <a:off x="6781800" y="990600"/>
            <a:ext cx="1905000"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6" name="Picture 5"/>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5400000">
            <a:off x="2911512" y="-1337288"/>
            <a:ext cx="780400" cy="6045776"/>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1803400" y="157371"/>
            <a:ext cx="3124200" cy="1323439"/>
          </a:xfrm>
          <a:prstGeom prst="rect">
            <a:avLst/>
          </a:prstGeom>
          <a:noFill/>
        </p:spPr>
        <p:txBody>
          <a:bodyPr wrap="square" rtlCol="1">
            <a:spAutoFit/>
          </a:bodyPr>
          <a:lstStyle/>
          <a:p>
            <a:r>
              <a:rPr lang="he-IL" sz="8000" b="1" dirty="0" smtClean="0">
                <a:solidFill>
                  <a:schemeClr val="tx2"/>
                </a:solidFill>
              </a:rPr>
              <a:t>שאלות</a:t>
            </a:r>
            <a:endParaRPr lang="he-IL" sz="8000" b="1" dirty="0">
              <a:solidFill>
                <a:schemeClr val="tx2"/>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0" end="0"/>
                                            </p:txEl>
                                          </p:spTgt>
                                        </p:tgtEl>
                                        <p:attrNameLst>
                                          <p:attrName>style.color</p:attrName>
                                        </p:attrNameLst>
                                      </p:cBhvr>
                                      <p:to>
                                        <a:srgbClr val="FFFFFF"/>
                                      </p:to>
                                    </p:animClr>
                                  </p:childTnLst>
                                </p:cTn>
                              </p:par>
                            </p:childTnLst>
                          </p:cTn>
                        </p:par>
                      </p:childTnLst>
                    </p:cTn>
                  </p:par>
                </p:childTnLst>
              </p:cTn>
              <p:nextCondLst>
                <p:cond evt="onClick" delay="0">
                  <p:tgtEl>
                    <p:spTgt spid="3"/>
                  </p:tgtEl>
                </p:cond>
              </p:nextCondLst>
            </p:seq>
            <p:seq concurrent="1" nextAc="seek">
              <p:cTn id="7" restart="whenNotActive" fill="hold" evtFilter="cancelBubble" nodeType="interactiveSeq">
                <p:stCondLst>
                  <p:cond evt="onClick" delay="0">
                    <p:tgtEl>
                      <p:spTgt spid="57"/>
                    </p:tgtEl>
                  </p:cond>
                </p:stCondLst>
                <p:endSync evt="end" delay="0">
                  <p:rtn val="all"/>
                </p:endSync>
                <p:childTnLst>
                  <p:par>
                    <p:cTn id="8" fill="hold">
                      <p:stCondLst>
                        <p:cond delay="0"/>
                      </p:stCondLst>
                      <p:childTnLst>
                        <p:par>
                          <p:cTn id="9" fill="hold">
                            <p:stCondLst>
                              <p:cond delay="0"/>
                            </p:stCondLst>
                            <p:childTnLst>
                              <p:par>
                                <p:cTn id="10" presetID="3" presetClass="emph" presetSubtype="2" fill="hold" grpId="0" nodeType="clickEffect">
                                  <p:stCondLst>
                                    <p:cond delay="0"/>
                                  </p:stCondLst>
                                  <p:childTnLst>
                                    <p:animClr clrSpc="rgb" dir="cw">
                                      <p:cBhvr override="childStyle">
                                        <p:cTn id="11" dur="500" fill="hold"/>
                                        <p:tgtEl>
                                          <p:spTgt spid="57"/>
                                        </p:tgtEl>
                                        <p:attrNameLst>
                                          <p:attrName>style.color</p:attrName>
                                        </p:attrNameLst>
                                      </p:cBhvr>
                                      <p:to>
                                        <a:srgbClr val="FFFFFF"/>
                                      </p:to>
                                    </p:animClr>
                                  </p:childTnLst>
                                </p:cTn>
                              </p:par>
                            </p:childTnLst>
                          </p:cTn>
                        </p:par>
                      </p:childTnLst>
                    </p:cTn>
                  </p:par>
                </p:childTnLst>
              </p:cTn>
              <p:nextCondLst>
                <p:cond evt="onClick" delay="0">
                  <p:tgtEl>
                    <p:spTgt spid="57"/>
                  </p:tgtEl>
                </p:cond>
              </p:nextCondLst>
            </p:seq>
            <p:seq concurrent="1" nextAc="seek">
              <p:cTn id="12" restart="whenNotActive" fill="hold" evtFilter="cancelBubble" nodeType="interactiveSeq">
                <p:stCondLst>
                  <p:cond evt="onClick" delay="0">
                    <p:tgtEl>
                      <p:spTgt spid="58"/>
                    </p:tgtEl>
                  </p:cond>
                </p:stCondLst>
                <p:endSync evt="end" delay="0">
                  <p:rtn val="all"/>
                </p:endSync>
                <p:childTnLst>
                  <p:par>
                    <p:cTn id="13" fill="hold">
                      <p:stCondLst>
                        <p:cond delay="0"/>
                      </p:stCondLst>
                      <p:childTnLst>
                        <p:par>
                          <p:cTn id="14" fill="hold">
                            <p:stCondLst>
                              <p:cond delay="0"/>
                            </p:stCondLst>
                            <p:childTnLst>
                              <p:par>
                                <p:cTn id="15" presetID="3" presetClass="emph" presetSubtype="2" fill="hold" grpId="0" nodeType="clickEffect">
                                  <p:stCondLst>
                                    <p:cond delay="0"/>
                                  </p:stCondLst>
                                  <p:childTnLst>
                                    <p:animClr clrSpc="rgb" dir="cw">
                                      <p:cBhvr override="childStyle">
                                        <p:cTn id="16" dur="500" fill="hold"/>
                                        <p:tgtEl>
                                          <p:spTgt spid="58"/>
                                        </p:tgtEl>
                                        <p:attrNameLst>
                                          <p:attrName>style.color</p:attrName>
                                        </p:attrNameLst>
                                      </p:cBhvr>
                                      <p:to>
                                        <a:srgbClr val="FFFFFF"/>
                                      </p:to>
                                    </p:animClr>
                                  </p:childTnLst>
                                </p:cTn>
                              </p:par>
                            </p:childTnLst>
                          </p:cTn>
                        </p:par>
                      </p:childTnLst>
                    </p:cTn>
                  </p:par>
                </p:childTnLst>
              </p:cTn>
              <p:nextCondLst>
                <p:cond evt="onClick" delay="0">
                  <p:tgtEl>
                    <p:spTgt spid="58"/>
                  </p:tgtEl>
                </p:cond>
              </p:nextCondLst>
            </p:seq>
            <p:seq concurrent="1" nextAc="seek">
              <p:cTn id="17" restart="whenNotActive" fill="hold" evtFilter="cancelBubble" nodeType="interactiveSeq">
                <p:stCondLst>
                  <p:cond evt="onClick" delay="0">
                    <p:tgtEl>
                      <p:spTgt spid="59"/>
                    </p:tgtEl>
                  </p:cond>
                </p:stCondLst>
                <p:endSync evt="end" delay="0">
                  <p:rtn val="all"/>
                </p:endSync>
                <p:childTnLst>
                  <p:par>
                    <p:cTn id="18" fill="hold">
                      <p:stCondLst>
                        <p:cond delay="0"/>
                      </p:stCondLst>
                      <p:childTnLst>
                        <p:par>
                          <p:cTn id="19" fill="hold">
                            <p:stCondLst>
                              <p:cond delay="0"/>
                            </p:stCondLst>
                            <p:childTnLst>
                              <p:par>
                                <p:cTn id="20" presetID="3" presetClass="emph" presetSubtype="2" fill="hold" grpId="0" nodeType="clickEffect">
                                  <p:stCondLst>
                                    <p:cond delay="0"/>
                                  </p:stCondLst>
                                  <p:childTnLst>
                                    <p:animClr clrSpc="rgb" dir="cw">
                                      <p:cBhvr override="childStyle">
                                        <p:cTn id="21" dur="500" fill="hold"/>
                                        <p:tgtEl>
                                          <p:spTgt spid="59"/>
                                        </p:tgtEl>
                                        <p:attrNameLst>
                                          <p:attrName>style.color</p:attrName>
                                        </p:attrNameLst>
                                      </p:cBhvr>
                                      <p:to>
                                        <a:srgbClr val="FFFFFF"/>
                                      </p:to>
                                    </p:animClr>
                                  </p:childTnLst>
                                </p:cTn>
                              </p:par>
                            </p:childTnLst>
                          </p:cTn>
                        </p:par>
                      </p:childTnLst>
                    </p:cTn>
                  </p:par>
                </p:childTnLst>
              </p:cTn>
              <p:nextCondLst>
                <p:cond evt="onClick" delay="0">
                  <p:tgtEl>
                    <p:spTgt spid="59"/>
                  </p:tgtEl>
                </p:cond>
              </p:nextCondLst>
            </p:seq>
            <p:seq concurrent="1" nextAc="seek">
              <p:cTn id="22" restart="whenNotActive" fill="hold" evtFilter="cancelBubble" nodeType="interactiveSeq">
                <p:stCondLst>
                  <p:cond evt="onClick" delay="0">
                    <p:tgtEl>
                      <p:spTgt spid="60"/>
                    </p:tgtEl>
                  </p:cond>
                </p:stCondLst>
                <p:endSync evt="end" delay="0">
                  <p:rtn val="all"/>
                </p:endSync>
                <p:childTnLst>
                  <p:par>
                    <p:cTn id="23" fill="hold">
                      <p:stCondLst>
                        <p:cond delay="0"/>
                      </p:stCondLst>
                      <p:childTnLst>
                        <p:par>
                          <p:cTn id="24" fill="hold">
                            <p:stCondLst>
                              <p:cond delay="0"/>
                            </p:stCondLst>
                            <p:childTnLst>
                              <p:par>
                                <p:cTn id="25" presetID="3" presetClass="emph" presetSubtype="2" fill="hold" grpId="0" nodeType="clickEffect">
                                  <p:stCondLst>
                                    <p:cond delay="0"/>
                                  </p:stCondLst>
                                  <p:childTnLst>
                                    <p:animClr clrSpc="rgb" dir="cw">
                                      <p:cBhvr override="childStyle">
                                        <p:cTn id="26" dur="500" fill="hold"/>
                                        <p:tgtEl>
                                          <p:spTgt spid="60"/>
                                        </p:tgtEl>
                                        <p:attrNameLst>
                                          <p:attrName>style.color</p:attrName>
                                        </p:attrNameLst>
                                      </p:cBhvr>
                                      <p:to>
                                        <a:srgbClr val="FFFFFF"/>
                                      </p:to>
                                    </p:animClr>
                                  </p:childTnLst>
                                </p:cTn>
                              </p:par>
                            </p:childTnLst>
                          </p:cTn>
                        </p:par>
                      </p:childTnLst>
                    </p:cTn>
                  </p:par>
                </p:childTnLst>
              </p:cTn>
              <p:nextCondLst>
                <p:cond evt="onClick" delay="0">
                  <p:tgtEl>
                    <p:spTgt spid="60"/>
                  </p:tgtEl>
                </p:cond>
              </p:nextCondLst>
            </p:seq>
            <p:seq concurrent="1" nextAc="seek">
              <p:cTn id="27" restart="whenNotActive" fill="hold" evtFilter="cancelBubble" nodeType="interactiveSeq">
                <p:stCondLst>
                  <p:cond evt="onClick" delay="0">
                    <p:tgtEl>
                      <p:spTgt spid="61"/>
                    </p:tgtEl>
                  </p:cond>
                </p:stCondLst>
                <p:endSync evt="end" delay="0">
                  <p:rtn val="all"/>
                </p:endSync>
                <p:childTnLst>
                  <p:par>
                    <p:cTn id="28" fill="hold">
                      <p:stCondLst>
                        <p:cond delay="0"/>
                      </p:stCondLst>
                      <p:childTnLst>
                        <p:par>
                          <p:cTn id="29" fill="hold">
                            <p:stCondLst>
                              <p:cond delay="0"/>
                            </p:stCondLst>
                            <p:childTnLst>
                              <p:par>
                                <p:cTn id="30" presetID="3" presetClass="emph" presetSubtype="2" fill="hold" grpId="0" nodeType="clickEffect">
                                  <p:stCondLst>
                                    <p:cond delay="0"/>
                                  </p:stCondLst>
                                  <p:childTnLst>
                                    <p:animClr clrSpc="rgb" dir="cw">
                                      <p:cBhvr override="childStyle">
                                        <p:cTn id="31" dur="500" fill="hold"/>
                                        <p:tgtEl>
                                          <p:spTgt spid="61"/>
                                        </p:tgtEl>
                                        <p:attrNameLst>
                                          <p:attrName>style.color</p:attrName>
                                        </p:attrNameLst>
                                      </p:cBhvr>
                                      <p:to>
                                        <a:srgbClr val="FFFFFF"/>
                                      </p:to>
                                    </p:animClr>
                                  </p:childTnLst>
                                </p:cTn>
                              </p:par>
                            </p:childTnLst>
                          </p:cTn>
                        </p:par>
                      </p:childTnLst>
                    </p:cTn>
                  </p:par>
                </p:childTnLst>
              </p:cTn>
              <p:nextCondLst>
                <p:cond evt="onClick" delay="0">
                  <p:tgtEl>
                    <p:spTgt spid="61"/>
                  </p:tgtEl>
                </p:cond>
              </p:nextCondLst>
            </p:seq>
            <p:seq concurrent="1" nextAc="seek">
              <p:cTn id="32" restart="whenNotActive" fill="hold" evtFilter="cancelBubble" nodeType="interactiveSeq">
                <p:stCondLst>
                  <p:cond evt="onClick" delay="0">
                    <p:tgtEl>
                      <p:spTgt spid="62"/>
                    </p:tgtEl>
                  </p:cond>
                </p:stCondLst>
                <p:endSync evt="end" delay="0">
                  <p:rtn val="all"/>
                </p:endSync>
                <p:childTnLst>
                  <p:par>
                    <p:cTn id="33" fill="hold">
                      <p:stCondLst>
                        <p:cond delay="0"/>
                      </p:stCondLst>
                      <p:childTnLst>
                        <p:par>
                          <p:cTn id="34" fill="hold">
                            <p:stCondLst>
                              <p:cond delay="0"/>
                            </p:stCondLst>
                            <p:childTnLst>
                              <p:par>
                                <p:cTn id="35" presetID="3" presetClass="emph" presetSubtype="2" fill="hold" grpId="0" nodeType="clickEffect">
                                  <p:stCondLst>
                                    <p:cond delay="0"/>
                                  </p:stCondLst>
                                  <p:childTnLst>
                                    <p:animClr clrSpc="rgb" dir="cw">
                                      <p:cBhvr override="childStyle">
                                        <p:cTn id="36" dur="500" fill="hold"/>
                                        <p:tgtEl>
                                          <p:spTgt spid="62"/>
                                        </p:tgtEl>
                                        <p:attrNameLst>
                                          <p:attrName>style.color</p:attrName>
                                        </p:attrNameLst>
                                      </p:cBhvr>
                                      <p:to>
                                        <a:srgbClr val="FFFFFF"/>
                                      </p:to>
                                    </p:animClr>
                                  </p:childTnLst>
                                </p:cTn>
                              </p:par>
                            </p:childTnLst>
                          </p:cTn>
                        </p:par>
                      </p:childTnLst>
                    </p:cTn>
                  </p:par>
                </p:childTnLst>
              </p:cTn>
              <p:nextCondLst>
                <p:cond evt="onClick" delay="0">
                  <p:tgtEl>
                    <p:spTgt spid="62"/>
                  </p:tgtEl>
                </p:cond>
              </p:nextCondLst>
            </p:seq>
            <p:seq concurrent="1" nextAc="seek">
              <p:cTn id="37" restart="whenNotActive" fill="hold" evtFilter="cancelBubble" nodeType="interactiveSeq">
                <p:stCondLst>
                  <p:cond evt="onClick" delay="0">
                    <p:tgtEl>
                      <p:spTgt spid="63"/>
                    </p:tgtEl>
                  </p:cond>
                </p:stCondLst>
                <p:endSync evt="end" delay="0">
                  <p:rtn val="all"/>
                </p:endSync>
                <p:childTnLst>
                  <p:par>
                    <p:cTn id="38" fill="hold">
                      <p:stCondLst>
                        <p:cond delay="0"/>
                      </p:stCondLst>
                      <p:childTnLst>
                        <p:par>
                          <p:cTn id="39" fill="hold">
                            <p:stCondLst>
                              <p:cond delay="0"/>
                            </p:stCondLst>
                            <p:childTnLst>
                              <p:par>
                                <p:cTn id="40" presetID="3" presetClass="emph" presetSubtype="2" fill="hold" grpId="0" nodeType="clickEffect">
                                  <p:stCondLst>
                                    <p:cond delay="0"/>
                                  </p:stCondLst>
                                  <p:childTnLst>
                                    <p:animClr clrSpc="rgb" dir="cw">
                                      <p:cBhvr override="childStyle">
                                        <p:cTn id="41" dur="500" fill="hold"/>
                                        <p:tgtEl>
                                          <p:spTgt spid="63"/>
                                        </p:tgtEl>
                                        <p:attrNameLst>
                                          <p:attrName>style.color</p:attrName>
                                        </p:attrNameLst>
                                      </p:cBhvr>
                                      <p:to>
                                        <a:srgbClr val="FFFFFF"/>
                                      </p:to>
                                    </p:animClr>
                                  </p:childTnLst>
                                </p:cTn>
                              </p:par>
                            </p:childTnLst>
                          </p:cTn>
                        </p:par>
                      </p:childTnLst>
                    </p:cTn>
                  </p:par>
                </p:childTnLst>
              </p:cTn>
              <p:nextCondLst>
                <p:cond evt="onClick" delay="0">
                  <p:tgtEl>
                    <p:spTgt spid="63"/>
                  </p:tgtEl>
                </p:cond>
              </p:nextCondLst>
            </p:seq>
            <p:seq concurrent="1" nextAc="seek">
              <p:cTn id="42" restart="whenNotActive" fill="hold" evtFilter="cancelBubble" nodeType="interactiveSeq">
                <p:stCondLst>
                  <p:cond evt="onClick" delay="0">
                    <p:tgtEl>
                      <p:spTgt spid="66"/>
                    </p:tgtEl>
                  </p:cond>
                </p:stCondLst>
                <p:endSync evt="end" delay="0">
                  <p:rtn val="all"/>
                </p:endSync>
                <p:childTnLst>
                  <p:par>
                    <p:cTn id="43" fill="hold">
                      <p:stCondLst>
                        <p:cond delay="0"/>
                      </p:stCondLst>
                      <p:childTnLst>
                        <p:par>
                          <p:cTn id="44" fill="hold">
                            <p:stCondLst>
                              <p:cond delay="0"/>
                            </p:stCondLst>
                            <p:childTnLst>
                              <p:par>
                                <p:cTn id="45" presetID="3" presetClass="emph" presetSubtype="2" fill="hold" grpId="0" nodeType="clickEffect">
                                  <p:stCondLst>
                                    <p:cond delay="0"/>
                                  </p:stCondLst>
                                  <p:childTnLst>
                                    <p:animClr clrSpc="rgb" dir="cw">
                                      <p:cBhvr override="childStyle">
                                        <p:cTn id="46" dur="500" fill="hold"/>
                                        <p:tgtEl>
                                          <p:spTgt spid="66"/>
                                        </p:tgtEl>
                                        <p:attrNameLst>
                                          <p:attrName>style.color</p:attrName>
                                        </p:attrNameLst>
                                      </p:cBhvr>
                                      <p:to>
                                        <a:srgbClr val="FFFFFF"/>
                                      </p:to>
                                    </p:animClr>
                                  </p:childTnLst>
                                </p:cTn>
                              </p:par>
                            </p:childTnLst>
                          </p:cTn>
                        </p:par>
                      </p:childTnLst>
                    </p:cTn>
                  </p:par>
                </p:childTnLst>
              </p:cTn>
              <p:nextCondLst>
                <p:cond evt="onClick" delay="0">
                  <p:tgtEl>
                    <p:spTgt spid="66"/>
                  </p:tgtEl>
                </p:cond>
              </p:nextCondLst>
            </p:seq>
            <p:seq concurrent="1" nextAc="seek">
              <p:cTn id="47" restart="whenNotActive" fill="hold" evtFilter="cancelBubble" nodeType="interactiveSeq">
                <p:stCondLst>
                  <p:cond evt="onClick" delay="0">
                    <p:tgtEl>
                      <p:spTgt spid="67"/>
                    </p:tgtEl>
                  </p:cond>
                </p:stCondLst>
                <p:endSync evt="end" delay="0">
                  <p:rtn val="all"/>
                </p:endSync>
                <p:childTnLst>
                  <p:par>
                    <p:cTn id="48" fill="hold">
                      <p:stCondLst>
                        <p:cond delay="0"/>
                      </p:stCondLst>
                      <p:childTnLst>
                        <p:par>
                          <p:cTn id="49" fill="hold">
                            <p:stCondLst>
                              <p:cond delay="0"/>
                            </p:stCondLst>
                            <p:childTnLst>
                              <p:par>
                                <p:cTn id="50" presetID="3" presetClass="emph" presetSubtype="2" fill="hold" grpId="0" nodeType="clickEffect">
                                  <p:stCondLst>
                                    <p:cond delay="0"/>
                                  </p:stCondLst>
                                  <p:childTnLst>
                                    <p:animClr clrSpc="rgb" dir="cw">
                                      <p:cBhvr override="childStyle">
                                        <p:cTn id="51" dur="500" fill="hold"/>
                                        <p:tgtEl>
                                          <p:spTgt spid="67"/>
                                        </p:tgtEl>
                                        <p:attrNameLst>
                                          <p:attrName>style.color</p:attrName>
                                        </p:attrNameLst>
                                      </p:cBhvr>
                                      <p:to>
                                        <a:srgbClr val="FFFFFF"/>
                                      </p:to>
                                    </p:animClr>
                                  </p:childTnLst>
                                </p:cTn>
                              </p:par>
                            </p:childTnLst>
                          </p:cTn>
                        </p:par>
                      </p:childTnLst>
                    </p:cTn>
                  </p:par>
                </p:childTnLst>
              </p:cTn>
              <p:nextCondLst>
                <p:cond evt="onClick" delay="0">
                  <p:tgtEl>
                    <p:spTgt spid="67"/>
                  </p:tgtEl>
                </p:cond>
              </p:nextCondLst>
            </p:seq>
            <p:seq concurrent="1" nextAc="seek">
              <p:cTn id="52" restart="whenNotActive" fill="hold" evtFilter="cancelBubble" nodeType="interactiveSeq">
                <p:stCondLst>
                  <p:cond evt="onClick" delay="0">
                    <p:tgtEl>
                      <p:spTgt spid="69"/>
                    </p:tgtEl>
                  </p:cond>
                </p:stCondLst>
                <p:endSync evt="end" delay="0">
                  <p:rtn val="all"/>
                </p:endSync>
                <p:childTnLst>
                  <p:par>
                    <p:cTn id="53" fill="hold">
                      <p:stCondLst>
                        <p:cond delay="0"/>
                      </p:stCondLst>
                      <p:childTnLst>
                        <p:par>
                          <p:cTn id="54" fill="hold">
                            <p:stCondLst>
                              <p:cond delay="0"/>
                            </p:stCondLst>
                            <p:childTnLst>
                              <p:par>
                                <p:cTn id="55" presetID="3" presetClass="emph" presetSubtype="2" fill="hold" grpId="0" nodeType="clickEffect">
                                  <p:stCondLst>
                                    <p:cond delay="0"/>
                                  </p:stCondLst>
                                  <p:childTnLst>
                                    <p:animClr clrSpc="rgb" dir="cw">
                                      <p:cBhvr override="childStyle">
                                        <p:cTn id="56" dur="500" fill="hold"/>
                                        <p:tgtEl>
                                          <p:spTgt spid="69"/>
                                        </p:tgtEl>
                                        <p:attrNameLst>
                                          <p:attrName>style.color</p:attrName>
                                        </p:attrNameLst>
                                      </p:cBhvr>
                                      <p:to>
                                        <a:srgbClr val="FFFFFF"/>
                                      </p:to>
                                    </p:animClr>
                                  </p:childTnLst>
                                </p:cTn>
                              </p:par>
                            </p:childTnLst>
                          </p:cTn>
                        </p:par>
                      </p:childTnLst>
                    </p:cTn>
                  </p:par>
                </p:childTnLst>
              </p:cTn>
              <p:nextCondLst>
                <p:cond evt="onClick" delay="0">
                  <p:tgtEl>
                    <p:spTgt spid="69"/>
                  </p:tgtEl>
                </p:cond>
              </p:nextCondLst>
            </p:seq>
          </p:childTnLst>
        </p:cTn>
      </p:par>
    </p:tnLst>
    <p:bldLst>
      <p:bldP spid="57" grpId="0"/>
      <p:bldP spid="58" grpId="0"/>
      <p:bldP spid="59" grpId="0"/>
      <p:bldP spid="60" grpId="0"/>
      <p:bldP spid="61" grpId="0"/>
      <p:bldP spid="62" grpId="0"/>
      <p:bldP spid="63" grpId="0"/>
      <p:bldP spid="66" grpId="0"/>
      <p:bldP spid="67" grpId="0"/>
      <p:bldP spid="6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6" name="Rectangle 2"/>
          <p:cNvSpPr>
            <a:spLocks noGrp="1" noChangeArrowheads="1"/>
          </p:cNvSpPr>
          <p:nvPr>
            <p:ph type="title"/>
          </p:nvPr>
        </p:nvSpPr>
        <p:spPr>
          <a:xfrm>
            <a:off x="0" y="76200"/>
            <a:ext cx="9117826" cy="1143000"/>
          </a:xfrm>
        </p:spPr>
        <p:txBody>
          <a:bodyPr/>
          <a:lstStyle/>
          <a:p>
            <a:pPr eaLnBrk="1" hangingPunct="1">
              <a:defRPr/>
            </a:pPr>
            <a:r>
              <a:rPr lang="he-IL" sz="6600" b="1" dirty="0" smtClean="0">
                <a:latin typeface="Arial" pitchFamily="34" charset="0"/>
                <a:cs typeface="Arial" pitchFamily="34" charset="0"/>
              </a:rPr>
              <a:t>שאלה 1</a:t>
            </a:r>
            <a:endParaRPr lang="en-US" sz="6600" b="1" dirty="0" smtClean="0">
              <a:latin typeface="Arial" pitchFamily="34" charset="0"/>
              <a:cs typeface="Arial" pitchFamily="34" charset="0"/>
            </a:endParaRPr>
          </a:p>
        </p:txBody>
      </p:sp>
      <p:grpSp>
        <p:nvGrpSpPr>
          <p:cNvPr id="5" name="Group 4"/>
          <p:cNvGrpSpPr/>
          <p:nvPr/>
        </p:nvGrpSpPr>
        <p:grpSpPr>
          <a:xfrm>
            <a:off x="279400" y="5791200"/>
            <a:ext cx="2057400" cy="838200"/>
            <a:chOff x="279400" y="5791200"/>
            <a:chExt cx="2057400" cy="838200"/>
          </a:xfrm>
        </p:grpSpPr>
        <p:sp>
          <p:nvSpPr>
            <p:cNvPr id="2" name="Rounded Rectangle 1">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3" name="TextBox 2">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smtClean="0"/>
                <a:t>המשך</a:t>
              </a:r>
              <a:endParaRPr lang="en-US" b="1" dirty="0"/>
            </a:p>
          </p:txBody>
        </p:sp>
      </p:gr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grpSp>
        <p:nvGrpSpPr>
          <p:cNvPr id="7" name="Group 6"/>
          <p:cNvGrpSpPr/>
          <p:nvPr/>
        </p:nvGrpSpPr>
        <p:grpSpPr>
          <a:xfrm>
            <a:off x="2895600" y="5791200"/>
            <a:ext cx="3352800" cy="838200"/>
            <a:chOff x="2895600" y="5791200"/>
            <a:chExt cx="3352800" cy="838200"/>
          </a:xfrm>
        </p:grpSpPr>
        <p:sp>
          <p:nvSpPr>
            <p:cNvPr id="12" name="Rounded Rectangle 11">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3" name="TextBox 12">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smtClean="0"/>
                <a:t>עדכן </a:t>
              </a:r>
              <a:r>
                <a:rPr lang="he-IL" b="1" dirty="0" err="1" smtClean="0"/>
                <a:t>זהירויות</a:t>
              </a:r>
              <a:r>
                <a:rPr lang="he-IL" b="1" dirty="0" smtClean="0"/>
                <a:t>!</a:t>
              </a:r>
              <a:endParaRPr lang="en-US" b="1" dirty="0"/>
            </a:p>
          </p:txBody>
        </p:sp>
      </p:grpSp>
      <p:sp>
        <p:nvSpPr>
          <p:cNvPr id="10" name="TextBox 9"/>
          <p:cNvSpPr txBox="1"/>
          <p:nvPr/>
        </p:nvSpPr>
        <p:spPr>
          <a:xfrm>
            <a:off x="0" y="2895600"/>
            <a:ext cx="9144000" cy="830997"/>
          </a:xfrm>
          <a:prstGeom prst="rect">
            <a:avLst/>
          </a:prstGeom>
          <a:noFill/>
        </p:spPr>
        <p:txBody>
          <a:bodyPr wrap="square" rtlCol="0">
            <a:spAutoFit/>
          </a:bodyPr>
          <a:lstStyle/>
          <a:p>
            <a:pPr algn="ctr"/>
            <a:r>
              <a:rPr lang="he-IL" sz="4800" b="1" dirty="0" smtClean="0"/>
              <a:t>כתבו כאן את שאלתכם</a:t>
            </a:r>
            <a:endParaRPr lang="en-US" sz="4800" b="1"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4" name="Rectangle 2"/>
          <p:cNvSpPr>
            <a:spLocks noGrp="1" noChangeArrowheads="1"/>
          </p:cNvSpPr>
          <p:nvPr>
            <p:ph type="title"/>
          </p:nvPr>
        </p:nvSpPr>
        <p:spPr>
          <a:xfrm>
            <a:off x="685800" y="76200"/>
            <a:ext cx="7772400" cy="1143000"/>
          </a:xfrm>
        </p:spPr>
        <p:txBody>
          <a:bodyPr/>
          <a:lstStyle/>
          <a:p>
            <a:pPr eaLnBrk="1" hangingPunct="1">
              <a:defRPr/>
            </a:pPr>
            <a:r>
              <a:rPr lang="he-IL" sz="6600" b="1" dirty="0" smtClean="0">
                <a:latin typeface="Arial" pitchFamily="34" charset="0"/>
                <a:cs typeface="Arial" pitchFamily="34" charset="0"/>
              </a:rPr>
              <a:t>תשובה 1</a:t>
            </a:r>
            <a:endParaRPr lang="en-US" sz="6600" b="1" dirty="0" smtClean="0">
              <a:latin typeface="Arial" pitchFamily="34" charset="0"/>
              <a:cs typeface="Arial" pitchFamily="34" charset="0"/>
            </a:endParaRPr>
          </a:p>
        </p:txBody>
      </p:sp>
      <p:grpSp>
        <p:nvGrpSpPr>
          <p:cNvPr id="9" name="Group 8"/>
          <p:cNvGrpSpPr/>
          <p:nvPr/>
        </p:nvGrpSpPr>
        <p:grpSpPr>
          <a:xfrm>
            <a:off x="279400" y="5791200"/>
            <a:ext cx="2540000" cy="838200"/>
            <a:chOff x="279400" y="5791200"/>
            <a:chExt cx="2540000" cy="838200"/>
          </a:xfrm>
        </p:grpSpPr>
        <p:sp>
          <p:nvSpPr>
            <p:cNvPr id="10" name="Rounded Rectangle 9">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1" name="TextBox 10">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4" name="TextBox 13"/>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3186" name="Rectangle 2"/>
          <p:cNvSpPr>
            <a:spLocks noGrp="1" noChangeArrowheads="1"/>
          </p:cNvSpPr>
          <p:nvPr>
            <p:ph type="title"/>
          </p:nvPr>
        </p:nvSpPr>
        <p:spPr>
          <a:xfrm>
            <a:off x="0" y="76200"/>
            <a:ext cx="9144000" cy="1143000"/>
          </a:xfrm>
        </p:spPr>
        <p:txBody>
          <a:bodyPr/>
          <a:lstStyle/>
          <a:p>
            <a:pPr rtl="1" eaLnBrk="1" hangingPunct="1">
              <a:defRPr/>
            </a:pPr>
            <a:r>
              <a:rPr lang="he-IL" sz="6600" b="1" dirty="0" smtClean="0">
                <a:latin typeface="Arial" pitchFamily="34" charset="0"/>
                <a:cs typeface="Arial" pitchFamily="34" charset="0"/>
              </a:rPr>
              <a:t>שאלה </a:t>
            </a:r>
            <a:r>
              <a:rPr lang="en-US" sz="6600" b="1" dirty="0" smtClean="0">
                <a:latin typeface="Arial" pitchFamily="34" charset="0"/>
                <a:cs typeface="Arial" pitchFamily="34" charset="0"/>
              </a:rPr>
              <a:t>2</a:t>
            </a:r>
          </a:p>
        </p:txBody>
      </p:sp>
      <p:grpSp>
        <p:nvGrpSpPr>
          <p:cNvPr id="10" name="Group 9"/>
          <p:cNvGrpSpPr/>
          <p:nvPr/>
        </p:nvGrpSpPr>
        <p:grpSpPr>
          <a:xfrm>
            <a:off x="279400" y="5791200"/>
            <a:ext cx="2057400" cy="838200"/>
            <a:chOff x="279400" y="5791200"/>
            <a:chExt cx="2057400" cy="838200"/>
          </a:xfrm>
        </p:grpSpPr>
        <p:sp>
          <p:nvSpPr>
            <p:cNvPr id="11" name="Rounded Rectangle 10">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2" name="TextBox 11">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a:t>להמשיך</a:t>
              </a:r>
              <a:endParaRPr lang="en-US" b="1" dirty="0"/>
            </a:p>
          </p:txBody>
        </p:sp>
      </p:gr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5" name="Rounded Rectangle 14">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6" name="TextBox 15">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7" name="TextBox 16"/>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p:cNvGrpSpPr/>
          <p:nvPr/>
        </p:nvGrpSpPr>
        <p:grpSpPr>
          <a:xfrm>
            <a:off x="279400" y="5791200"/>
            <a:ext cx="2540000" cy="838200"/>
            <a:chOff x="279400" y="5791200"/>
            <a:chExt cx="2540000" cy="838200"/>
          </a:xfrm>
        </p:grpSpPr>
        <p:sp>
          <p:nvSpPr>
            <p:cNvPr id="8" name="Rounded Rectangle 7">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9" name="TextBox 8">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1" name="Rectangle 2"/>
          <p:cNvSpPr txBox="1">
            <a:spLocks noChangeArrowheads="1"/>
          </p:cNvSpPr>
          <p:nvPr/>
        </p:nvSpPr>
        <p:spPr bwMode="auto">
          <a:xfrm>
            <a:off x="685800" y="76200"/>
            <a:ext cx="7772400" cy="11430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2pPr>
            <a:lvl3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3pPr>
            <a:lvl4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4pPr>
            <a:lvl5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5pPr>
            <a:lvl6pPr marL="457200" algn="ctr" rtl="0" fontAlgn="base">
              <a:spcBef>
                <a:spcPct val="0"/>
              </a:spcBef>
              <a:spcAft>
                <a:spcPct val="0"/>
              </a:spcAft>
              <a:defRPr sz="4000">
                <a:solidFill>
                  <a:schemeClr val="tx2"/>
                </a:solidFill>
                <a:latin typeface="Comic Sans MS" pitchFamily="1" charset="0"/>
                <a:ea typeface="ＭＳ Ｐゴシック" pitchFamily="1" charset="-128"/>
              </a:defRPr>
            </a:lvl6pPr>
            <a:lvl7pPr marL="914400" algn="ctr" rtl="0" fontAlgn="base">
              <a:spcBef>
                <a:spcPct val="0"/>
              </a:spcBef>
              <a:spcAft>
                <a:spcPct val="0"/>
              </a:spcAft>
              <a:defRPr sz="4000">
                <a:solidFill>
                  <a:schemeClr val="tx2"/>
                </a:solidFill>
                <a:latin typeface="Comic Sans MS" pitchFamily="1" charset="0"/>
                <a:ea typeface="ＭＳ Ｐゴシック" pitchFamily="1" charset="-128"/>
              </a:defRPr>
            </a:lvl7pPr>
            <a:lvl8pPr marL="1371600" algn="ctr" rtl="0" fontAlgn="base">
              <a:spcBef>
                <a:spcPct val="0"/>
              </a:spcBef>
              <a:spcAft>
                <a:spcPct val="0"/>
              </a:spcAft>
              <a:defRPr sz="4000">
                <a:solidFill>
                  <a:schemeClr val="tx2"/>
                </a:solidFill>
                <a:latin typeface="Comic Sans MS" pitchFamily="1" charset="0"/>
                <a:ea typeface="ＭＳ Ｐゴシック" pitchFamily="1" charset="-128"/>
              </a:defRPr>
            </a:lvl8pPr>
            <a:lvl9pPr marL="1828800" algn="ctr" rtl="0" fontAlgn="base">
              <a:spcBef>
                <a:spcPct val="0"/>
              </a:spcBef>
              <a:spcAft>
                <a:spcPct val="0"/>
              </a:spcAft>
              <a:defRPr sz="4000">
                <a:solidFill>
                  <a:schemeClr val="tx2"/>
                </a:solidFill>
                <a:latin typeface="Comic Sans MS" pitchFamily="1" charset="0"/>
                <a:ea typeface="ＭＳ Ｐゴシック" pitchFamily="1" charset="-128"/>
              </a:defRPr>
            </a:lvl9pPr>
          </a:lstStyle>
          <a:p>
            <a:pPr rtl="1" eaLnBrk="1" hangingPunct="1">
              <a:defRPr/>
            </a:pPr>
            <a:r>
              <a:rPr lang="he-IL" sz="6600" b="1" dirty="0">
                <a:latin typeface="Arial" pitchFamily="34" charset="0"/>
                <a:cs typeface="Arial" pitchFamily="34" charset="0"/>
              </a:rPr>
              <a:t>תשובה </a:t>
            </a:r>
            <a:r>
              <a:rPr lang="en-US" sz="6600" b="1" kern="0" dirty="0" smtClean="0">
                <a:latin typeface="Arial" pitchFamily="34" charset="0"/>
                <a:cs typeface="Arial" pitchFamily="34" charset="0"/>
              </a:rPr>
              <a:t>2</a:t>
            </a: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2226" name="Rectangle 2"/>
          <p:cNvSpPr>
            <a:spLocks noGrp="1" noChangeArrowheads="1"/>
          </p:cNvSpPr>
          <p:nvPr>
            <p:ph type="title"/>
          </p:nvPr>
        </p:nvSpPr>
        <p:spPr>
          <a:xfrm>
            <a:off x="685800" y="76200"/>
            <a:ext cx="7772400"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latin typeface="Arial" pitchFamily="34" charset="0"/>
                <a:cs typeface="Arial" pitchFamily="34" charset="0"/>
              </a:rPr>
              <a:t>3</a:t>
            </a:r>
          </a:p>
        </p:txBody>
      </p:sp>
      <p:grpSp>
        <p:nvGrpSpPr>
          <p:cNvPr id="6" name="Group 5"/>
          <p:cNvGrpSpPr/>
          <p:nvPr/>
        </p:nvGrpSpPr>
        <p:grpSpPr>
          <a:xfrm>
            <a:off x="279400" y="5791200"/>
            <a:ext cx="2057400" cy="838200"/>
            <a:chOff x="279400" y="5791200"/>
            <a:chExt cx="2057400" cy="838200"/>
          </a:xfrm>
        </p:grpSpPr>
        <p:sp>
          <p:nvSpPr>
            <p:cNvPr id="7" name="Rounded Rectangle 6">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a:t>להמשיך</a:t>
              </a:r>
              <a:endParaRPr lang="en-US" b="1" dirty="0"/>
            </a:p>
          </p:txBody>
        </p:sp>
      </p:gr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1" name="Rounded Rectangle 10">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2" name="TextBox 11">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3" name="TextBox 12"/>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p:cNvGrpSpPr/>
          <p:nvPr/>
        </p:nvGrpSpPr>
        <p:grpSpPr>
          <a:xfrm>
            <a:off x="279400" y="5791200"/>
            <a:ext cx="2540000" cy="838200"/>
            <a:chOff x="279400" y="5791200"/>
            <a:chExt cx="2540000" cy="838200"/>
          </a:xfrm>
        </p:grpSpPr>
        <p:sp>
          <p:nvSpPr>
            <p:cNvPr id="8" name="Rounded Rectangle 7">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9" name="TextBox 8">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1" name="Rectangle 2"/>
          <p:cNvSpPr>
            <a:spLocks noGrp="1" noChangeArrowheads="1"/>
          </p:cNvSpPr>
          <p:nvPr>
            <p:ph type="title"/>
          </p:nvPr>
        </p:nvSpPr>
        <p:spPr>
          <a:xfrm>
            <a:off x="685800" y="76200"/>
            <a:ext cx="7772400" cy="1143000"/>
          </a:xfrm>
        </p:spPr>
        <p:txBody>
          <a:bodyPr/>
          <a:lstStyle/>
          <a:p>
            <a:pPr rtl="1" eaLnBrk="1" hangingPunct="1">
              <a:defRPr/>
            </a:pPr>
            <a:r>
              <a:rPr lang="he-IL" sz="6600" b="1" dirty="0">
                <a:latin typeface="Arial" pitchFamily="34" charset="0"/>
                <a:cs typeface="Arial" pitchFamily="34" charset="0"/>
              </a:rPr>
              <a:t>תשובה </a:t>
            </a:r>
            <a:r>
              <a:rPr lang="en-US" sz="6600" b="1" dirty="0" smtClean="0">
                <a:latin typeface="Arial" pitchFamily="34" charset="0"/>
                <a:cs typeface="Arial" pitchFamily="34" charset="0"/>
              </a:rPr>
              <a:t>3</a:t>
            </a: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7346" name="Rectangle 2"/>
          <p:cNvSpPr>
            <a:spLocks noGrp="1" noChangeArrowheads="1"/>
          </p:cNvSpPr>
          <p:nvPr>
            <p:ph type="title"/>
          </p:nvPr>
        </p:nvSpPr>
        <p:spPr>
          <a:xfrm>
            <a:off x="0" y="76200"/>
            <a:ext cx="9144000"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latin typeface="Arial" pitchFamily="34" charset="0"/>
                <a:cs typeface="Arial" pitchFamily="34" charset="0"/>
              </a:rPr>
              <a:t>4</a:t>
            </a:r>
          </a:p>
        </p:txBody>
      </p:sp>
      <p:grpSp>
        <p:nvGrpSpPr>
          <p:cNvPr id="9" name="Group 8"/>
          <p:cNvGrpSpPr/>
          <p:nvPr/>
        </p:nvGrpSpPr>
        <p:grpSpPr>
          <a:xfrm>
            <a:off x="279400" y="5791200"/>
            <a:ext cx="2057400" cy="838200"/>
            <a:chOff x="279400" y="5791200"/>
            <a:chExt cx="2057400" cy="838200"/>
          </a:xfrm>
        </p:grpSpPr>
        <p:sp>
          <p:nvSpPr>
            <p:cNvPr id="10" name="Rounded Rectangle 9">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1" name="TextBox 10">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a:t>להמשיך</a:t>
              </a:r>
              <a:endParaRPr lang="en-US" b="1" dirty="0"/>
            </a:p>
          </p:txBody>
        </p:sp>
      </p:gr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4" name="Rounded Rectangle 13">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5" name="TextBox 14">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6" name="TextBox 15"/>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p:cNvGrpSpPr/>
          <p:nvPr/>
        </p:nvGrpSpPr>
        <p:grpSpPr>
          <a:xfrm>
            <a:off x="279400" y="5791200"/>
            <a:ext cx="2540000" cy="838200"/>
            <a:chOff x="279400" y="5791200"/>
            <a:chExt cx="2540000" cy="838200"/>
          </a:xfrm>
        </p:grpSpPr>
        <p:sp>
          <p:nvSpPr>
            <p:cNvPr id="8" name="Rounded Rectangle 7">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9" name="TextBox 8">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1" name="Rectangle 2"/>
          <p:cNvSpPr txBox="1">
            <a:spLocks noChangeArrowheads="1"/>
          </p:cNvSpPr>
          <p:nvPr/>
        </p:nvSpPr>
        <p:spPr bwMode="auto">
          <a:xfrm>
            <a:off x="685800" y="76200"/>
            <a:ext cx="7772400" cy="11430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2pPr>
            <a:lvl3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3pPr>
            <a:lvl4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4pPr>
            <a:lvl5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5pPr>
            <a:lvl6pPr marL="457200" algn="ctr" rtl="0" fontAlgn="base">
              <a:spcBef>
                <a:spcPct val="0"/>
              </a:spcBef>
              <a:spcAft>
                <a:spcPct val="0"/>
              </a:spcAft>
              <a:defRPr sz="4000">
                <a:solidFill>
                  <a:schemeClr val="tx2"/>
                </a:solidFill>
                <a:latin typeface="Comic Sans MS" pitchFamily="1" charset="0"/>
                <a:ea typeface="ＭＳ Ｐゴシック" pitchFamily="1" charset="-128"/>
              </a:defRPr>
            </a:lvl6pPr>
            <a:lvl7pPr marL="914400" algn="ctr" rtl="0" fontAlgn="base">
              <a:spcBef>
                <a:spcPct val="0"/>
              </a:spcBef>
              <a:spcAft>
                <a:spcPct val="0"/>
              </a:spcAft>
              <a:defRPr sz="4000">
                <a:solidFill>
                  <a:schemeClr val="tx2"/>
                </a:solidFill>
                <a:latin typeface="Comic Sans MS" pitchFamily="1" charset="0"/>
                <a:ea typeface="ＭＳ Ｐゴシック" pitchFamily="1" charset="-128"/>
              </a:defRPr>
            </a:lvl7pPr>
            <a:lvl8pPr marL="1371600" algn="ctr" rtl="0" fontAlgn="base">
              <a:spcBef>
                <a:spcPct val="0"/>
              </a:spcBef>
              <a:spcAft>
                <a:spcPct val="0"/>
              </a:spcAft>
              <a:defRPr sz="4000">
                <a:solidFill>
                  <a:schemeClr val="tx2"/>
                </a:solidFill>
                <a:latin typeface="Comic Sans MS" pitchFamily="1" charset="0"/>
                <a:ea typeface="ＭＳ Ｐゴシック" pitchFamily="1" charset="-128"/>
              </a:defRPr>
            </a:lvl8pPr>
            <a:lvl9pPr marL="1828800" algn="ctr" rtl="0" fontAlgn="base">
              <a:spcBef>
                <a:spcPct val="0"/>
              </a:spcBef>
              <a:spcAft>
                <a:spcPct val="0"/>
              </a:spcAft>
              <a:defRPr sz="4000">
                <a:solidFill>
                  <a:schemeClr val="tx2"/>
                </a:solidFill>
                <a:latin typeface="Comic Sans MS" pitchFamily="1" charset="0"/>
                <a:ea typeface="ＭＳ Ｐゴシック" pitchFamily="1" charset="-128"/>
              </a:defRPr>
            </a:lvl9pPr>
          </a:lstStyle>
          <a:p>
            <a:pPr rtl="1" eaLnBrk="1" hangingPunct="1">
              <a:defRPr/>
            </a:pPr>
            <a:r>
              <a:rPr lang="he-IL" sz="6600" b="1" dirty="0">
                <a:latin typeface="Arial" pitchFamily="34" charset="0"/>
                <a:cs typeface="Arial" pitchFamily="34" charset="0"/>
              </a:rPr>
              <a:t>תשובה </a:t>
            </a:r>
            <a:r>
              <a:rPr lang="en-US" sz="6600" b="1" kern="0" dirty="0" smtClean="0">
                <a:latin typeface="Arial" pitchFamily="34" charset="0"/>
                <a:cs typeface="Arial" pitchFamily="34" charset="0"/>
              </a:rPr>
              <a:t>4</a:t>
            </a: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2466" name="Rectangle 2"/>
          <p:cNvSpPr>
            <a:spLocks noGrp="1" noChangeArrowheads="1"/>
          </p:cNvSpPr>
          <p:nvPr>
            <p:ph type="title"/>
          </p:nvPr>
        </p:nvSpPr>
        <p:spPr>
          <a:xfrm>
            <a:off x="0" y="76200"/>
            <a:ext cx="9144000"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latin typeface="Arial" pitchFamily="34" charset="0"/>
                <a:cs typeface="Arial" pitchFamily="34" charset="0"/>
              </a:rPr>
              <a:t>5</a:t>
            </a:r>
          </a:p>
        </p:txBody>
      </p:sp>
      <p:grpSp>
        <p:nvGrpSpPr>
          <p:cNvPr id="8" name="Group 7"/>
          <p:cNvGrpSpPr/>
          <p:nvPr/>
        </p:nvGrpSpPr>
        <p:grpSpPr>
          <a:xfrm>
            <a:off x="279400" y="5791200"/>
            <a:ext cx="2057400" cy="838200"/>
            <a:chOff x="279400" y="5791200"/>
            <a:chExt cx="2057400" cy="838200"/>
          </a:xfrm>
        </p:grpSpPr>
        <p:sp>
          <p:nvSpPr>
            <p:cNvPr id="9" name="Rounded Rectangle 8">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 name="TextBox 9">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a:t>להמשיך</a:t>
              </a:r>
              <a:endParaRPr lang="en-US" b="1" dirty="0"/>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Rounded Rectangle 12">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4" name="TextBox 13">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5" name="TextBox 14"/>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5" name="Group 4"/>
          <p:cNvGrpSpPr/>
          <p:nvPr/>
        </p:nvGrpSpPr>
        <p:grpSpPr>
          <a:xfrm>
            <a:off x="279400" y="5791200"/>
            <a:ext cx="2540000" cy="838200"/>
            <a:chOff x="279400" y="5791200"/>
            <a:chExt cx="2540000" cy="838200"/>
          </a:xfrm>
        </p:grpSpPr>
        <p:sp>
          <p:nvSpPr>
            <p:cNvPr id="7" name="Rounded Rectangle 6">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0" name="Rectangle 2"/>
          <p:cNvSpPr>
            <a:spLocks noGrp="1" noChangeArrowheads="1"/>
          </p:cNvSpPr>
          <p:nvPr>
            <p:ph type="title"/>
          </p:nvPr>
        </p:nvSpPr>
        <p:spPr>
          <a:xfrm>
            <a:off x="685800" y="76200"/>
            <a:ext cx="7772400" cy="1143000"/>
          </a:xfrm>
        </p:spPr>
        <p:txBody>
          <a:bodyPr/>
          <a:lstStyle/>
          <a:p>
            <a:pPr rtl="1" eaLnBrk="1" hangingPunct="1">
              <a:defRPr/>
            </a:pPr>
            <a:r>
              <a:rPr lang="he-IL" sz="6600" b="1" dirty="0">
                <a:latin typeface="Arial" pitchFamily="34" charset="0"/>
                <a:cs typeface="Arial" pitchFamily="34" charset="0"/>
              </a:rPr>
              <a:t>תשובה </a:t>
            </a:r>
            <a:r>
              <a:rPr lang="en-US" sz="6600" b="1" dirty="0" smtClean="0">
                <a:latin typeface="Arial" pitchFamily="34" charset="0"/>
                <a:cs typeface="Arial" pitchFamily="34" charset="0"/>
              </a:rPr>
              <a:t>5</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7586" name="Rectangle 2"/>
          <p:cNvSpPr>
            <a:spLocks noGrp="1" noChangeArrowheads="1"/>
          </p:cNvSpPr>
          <p:nvPr>
            <p:ph type="title"/>
          </p:nvPr>
        </p:nvSpPr>
        <p:spPr>
          <a:xfrm>
            <a:off x="0" y="76200"/>
            <a:ext cx="9117826"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t>6</a:t>
            </a:r>
          </a:p>
        </p:txBody>
      </p:sp>
      <p:grpSp>
        <p:nvGrpSpPr>
          <p:cNvPr id="8" name="Group 7"/>
          <p:cNvGrpSpPr/>
          <p:nvPr/>
        </p:nvGrpSpPr>
        <p:grpSpPr>
          <a:xfrm>
            <a:off x="279400" y="5791200"/>
            <a:ext cx="2057400" cy="838200"/>
            <a:chOff x="279400" y="5791200"/>
            <a:chExt cx="2057400" cy="838200"/>
          </a:xfrm>
        </p:grpSpPr>
        <p:sp>
          <p:nvSpPr>
            <p:cNvPr id="9" name="Rounded Rectangle 8">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 name="TextBox 9">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a:t>להמשיך</a:t>
              </a:r>
              <a:endParaRPr lang="en-US" b="1" dirty="0"/>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Rounded Rectangle 12">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4" name="TextBox 13">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5" name="TextBox 14"/>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5" name="Group 4"/>
          <p:cNvGrpSpPr/>
          <p:nvPr/>
        </p:nvGrpSpPr>
        <p:grpSpPr>
          <a:xfrm>
            <a:off x="279400" y="5791200"/>
            <a:ext cx="2540000" cy="838200"/>
            <a:chOff x="279400" y="5791200"/>
            <a:chExt cx="2540000" cy="838200"/>
          </a:xfrm>
        </p:grpSpPr>
        <p:sp>
          <p:nvSpPr>
            <p:cNvPr id="7" name="Rounded Rectangle 6">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0" name="Rectangle 2"/>
          <p:cNvSpPr txBox="1">
            <a:spLocks noChangeArrowheads="1"/>
          </p:cNvSpPr>
          <p:nvPr/>
        </p:nvSpPr>
        <p:spPr bwMode="auto">
          <a:xfrm>
            <a:off x="685800" y="76200"/>
            <a:ext cx="7772400" cy="11430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2pPr>
            <a:lvl3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3pPr>
            <a:lvl4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4pPr>
            <a:lvl5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5pPr>
            <a:lvl6pPr marL="457200" algn="ctr" rtl="0" fontAlgn="base">
              <a:spcBef>
                <a:spcPct val="0"/>
              </a:spcBef>
              <a:spcAft>
                <a:spcPct val="0"/>
              </a:spcAft>
              <a:defRPr sz="4000">
                <a:solidFill>
                  <a:schemeClr val="tx2"/>
                </a:solidFill>
                <a:latin typeface="Comic Sans MS" pitchFamily="1" charset="0"/>
                <a:ea typeface="ＭＳ Ｐゴシック" pitchFamily="1" charset="-128"/>
              </a:defRPr>
            </a:lvl6pPr>
            <a:lvl7pPr marL="914400" algn="ctr" rtl="0" fontAlgn="base">
              <a:spcBef>
                <a:spcPct val="0"/>
              </a:spcBef>
              <a:spcAft>
                <a:spcPct val="0"/>
              </a:spcAft>
              <a:defRPr sz="4000">
                <a:solidFill>
                  <a:schemeClr val="tx2"/>
                </a:solidFill>
                <a:latin typeface="Comic Sans MS" pitchFamily="1" charset="0"/>
                <a:ea typeface="ＭＳ Ｐゴシック" pitchFamily="1" charset="-128"/>
              </a:defRPr>
            </a:lvl7pPr>
            <a:lvl8pPr marL="1371600" algn="ctr" rtl="0" fontAlgn="base">
              <a:spcBef>
                <a:spcPct val="0"/>
              </a:spcBef>
              <a:spcAft>
                <a:spcPct val="0"/>
              </a:spcAft>
              <a:defRPr sz="4000">
                <a:solidFill>
                  <a:schemeClr val="tx2"/>
                </a:solidFill>
                <a:latin typeface="Comic Sans MS" pitchFamily="1" charset="0"/>
                <a:ea typeface="ＭＳ Ｐゴシック" pitchFamily="1" charset="-128"/>
              </a:defRPr>
            </a:lvl8pPr>
            <a:lvl9pPr marL="1828800" algn="ctr" rtl="0" fontAlgn="base">
              <a:spcBef>
                <a:spcPct val="0"/>
              </a:spcBef>
              <a:spcAft>
                <a:spcPct val="0"/>
              </a:spcAft>
              <a:defRPr sz="4000">
                <a:solidFill>
                  <a:schemeClr val="tx2"/>
                </a:solidFill>
                <a:latin typeface="Comic Sans MS" pitchFamily="1" charset="0"/>
                <a:ea typeface="ＭＳ Ｐゴシック" pitchFamily="1" charset="-128"/>
              </a:defRPr>
            </a:lvl9pPr>
          </a:lstStyle>
          <a:p>
            <a:pPr rtl="1" eaLnBrk="1" hangingPunct="1">
              <a:defRPr/>
            </a:pPr>
            <a:r>
              <a:rPr lang="he-IL" sz="6600" b="1" dirty="0">
                <a:latin typeface="Arial" pitchFamily="34" charset="0"/>
                <a:cs typeface="Arial" pitchFamily="34" charset="0"/>
              </a:rPr>
              <a:t>תשובה </a:t>
            </a:r>
            <a:r>
              <a:rPr lang="en-US" sz="6600" b="1" kern="0" dirty="0" smtClean="0">
                <a:latin typeface="Arial" pitchFamily="34" charset="0"/>
                <a:cs typeface="Arial" pitchFamily="34" charset="0"/>
              </a:rPr>
              <a:t>6</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2706" name="Rectangle 2"/>
          <p:cNvSpPr>
            <a:spLocks noGrp="1" noChangeArrowheads="1"/>
          </p:cNvSpPr>
          <p:nvPr>
            <p:ph type="title"/>
          </p:nvPr>
        </p:nvSpPr>
        <p:spPr>
          <a:xfrm>
            <a:off x="0" y="76200"/>
            <a:ext cx="9144000"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latin typeface="Arial" pitchFamily="34" charset="0"/>
                <a:cs typeface="Arial" pitchFamily="34" charset="0"/>
              </a:rPr>
              <a:t>7</a:t>
            </a:r>
          </a:p>
        </p:txBody>
      </p:sp>
      <p:grpSp>
        <p:nvGrpSpPr>
          <p:cNvPr id="8" name="Group 7"/>
          <p:cNvGrpSpPr/>
          <p:nvPr/>
        </p:nvGrpSpPr>
        <p:grpSpPr>
          <a:xfrm>
            <a:off x="279400" y="5791200"/>
            <a:ext cx="2057400" cy="838200"/>
            <a:chOff x="279400" y="5791200"/>
            <a:chExt cx="2057400" cy="838200"/>
          </a:xfrm>
        </p:grpSpPr>
        <p:sp>
          <p:nvSpPr>
            <p:cNvPr id="9" name="Rounded Rectangle 8">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 name="TextBox 9">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smtClean="0"/>
                <a:t>להמשיך</a:t>
              </a:r>
              <a:endParaRPr lang="en-US" b="1" dirty="0"/>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Rounded Rectangle 12">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4" name="TextBox 13">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5" name="TextBox 14"/>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5" name="Group 4"/>
          <p:cNvGrpSpPr/>
          <p:nvPr/>
        </p:nvGrpSpPr>
        <p:grpSpPr>
          <a:xfrm>
            <a:off x="279400" y="5791200"/>
            <a:ext cx="2540000" cy="838200"/>
            <a:chOff x="279400" y="5791200"/>
            <a:chExt cx="2540000" cy="838200"/>
          </a:xfrm>
        </p:grpSpPr>
        <p:sp>
          <p:nvSpPr>
            <p:cNvPr id="7" name="Rounded Rectangle 6">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0" name="Rectangle 2"/>
          <p:cNvSpPr txBox="1">
            <a:spLocks noChangeArrowheads="1"/>
          </p:cNvSpPr>
          <p:nvPr/>
        </p:nvSpPr>
        <p:spPr bwMode="auto">
          <a:xfrm>
            <a:off x="685800" y="76200"/>
            <a:ext cx="7772400" cy="11430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2pPr>
            <a:lvl3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3pPr>
            <a:lvl4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4pPr>
            <a:lvl5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5pPr>
            <a:lvl6pPr marL="457200" algn="ctr" rtl="0" fontAlgn="base">
              <a:spcBef>
                <a:spcPct val="0"/>
              </a:spcBef>
              <a:spcAft>
                <a:spcPct val="0"/>
              </a:spcAft>
              <a:defRPr sz="4000">
                <a:solidFill>
                  <a:schemeClr val="tx2"/>
                </a:solidFill>
                <a:latin typeface="Comic Sans MS" pitchFamily="1" charset="0"/>
                <a:ea typeface="ＭＳ Ｐゴシック" pitchFamily="1" charset="-128"/>
              </a:defRPr>
            </a:lvl6pPr>
            <a:lvl7pPr marL="914400" algn="ctr" rtl="0" fontAlgn="base">
              <a:spcBef>
                <a:spcPct val="0"/>
              </a:spcBef>
              <a:spcAft>
                <a:spcPct val="0"/>
              </a:spcAft>
              <a:defRPr sz="4000">
                <a:solidFill>
                  <a:schemeClr val="tx2"/>
                </a:solidFill>
                <a:latin typeface="Comic Sans MS" pitchFamily="1" charset="0"/>
                <a:ea typeface="ＭＳ Ｐゴシック" pitchFamily="1" charset="-128"/>
              </a:defRPr>
            </a:lvl7pPr>
            <a:lvl8pPr marL="1371600" algn="ctr" rtl="0" fontAlgn="base">
              <a:spcBef>
                <a:spcPct val="0"/>
              </a:spcBef>
              <a:spcAft>
                <a:spcPct val="0"/>
              </a:spcAft>
              <a:defRPr sz="4000">
                <a:solidFill>
                  <a:schemeClr val="tx2"/>
                </a:solidFill>
                <a:latin typeface="Comic Sans MS" pitchFamily="1" charset="0"/>
                <a:ea typeface="ＭＳ Ｐゴシック" pitchFamily="1" charset="-128"/>
              </a:defRPr>
            </a:lvl8pPr>
            <a:lvl9pPr marL="1828800" algn="ctr" rtl="0" fontAlgn="base">
              <a:spcBef>
                <a:spcPct val="0"/>
              </a:spcBef>
              <a:spcAft>
                <a:spcPct val="0"/>
              </a:spcAft>
              <a:defRPr sz="4000">
                <a:solidFill>
                  <a:schemeClr val="tx2"/>
                </a:solidFill>
                <a:latin typeface="Comic Sans MS" pitchFamily="1" charset="0"/>
                <a:ea typeface="ＭＳ Ｐゴシック" pitchFamily="1" charset="-128"/>
              </a:defRPr>
            </a:lvl9pPr>
          </a:lstStyle>
          <a:p>
            <a:pPr rtl="1" eaLnBrk="1" hangingPunct="1">
              <a:defRPr/>
            </a:pPr>
            <a:r>
              <a:rPr lang="he-IL" sz="6600" b="1" dirty="0">
                <a:latin typeface="Arial" pitchFamily="34" charset="0"/>
                <a:cs typeface="Arial" pitchFamily="34" charset="0"/>
              </a:rPr>
              <a:t>תשובה </a:t>
            </a:r>
            <a:r>
              <a:rPr lang="en-US" sz="6600" b="1" kern="0" dirty="0" smtClean="0">
                <a:latin typeface="Arial" pitchFamily="34" charset="0"/>
                <a:cs typeface="Arial" pitchFamily="34" charset="0"/>
              </a:rPr>
              <a:t>7</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7826" name="Rectangle 2"/>
          <p:cNvSpPr>
            <a:spLocks noGrp="1" noChangeArrowheads="1"/>
          </p:cNvSpPr>
          <p:nvPr>
            <p:ph type="title"/>
          </p:nvPr>
        </p:nvSpPr>
        <p:spPr>
          <a:xfrm>
            <a:off x="0" y="76200"/>
            <a:ext cx="9144000"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latin typeface="Arial" pitchFamily="34" charset="0"/>
                <a:cs typeface="Arial" pitchFamily="34" charset="0"/>
              </a:rPr>
              <a:t>8</a:t>
            </a:r>
          </a:p>
        </p:txBody>
      </p:sp>
      <p:grpSp>
        <p:nvGrpSpPr>
          <p:cNvPr id="8" name="Group 7"/>
          <p:cNvGrpSpPr/>
          <p:nvPr/>
        </p:nvGrpSpPr>
        <p:grpSpPr>
          <a:xfrm>
            <a:off x="279400" y="5791200"/>
            <a:ext cx="2057400" cy="1019264"/>
            <a:chOff x="279400" y="5791200"/>
            <a:chExt cx="2057400" cy="1019264"/>
          </a:xfrm>
        </p:grpSpPr>
        <p:sp>
          <p:nvSpPr>
            <p:cNvPr id="9" name="Rounded Rectangle 8">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 name="TextBox 9">
              <a:hlinkClick r:id="" action="ppaction://hlinkshowjump?jump=nextslide"/>
            </p:cNvPr>
            <p:cNvSpPr txBox="1"/>
            <p:nvPr/>
          </p:nvSpPr>
          <p:spPr>
            <a:xfrm>
              <a:off x="279400" y="5979467"/>
              <a:ext cx="2057400" cy="830997"/>
            </a:xfrm>
            <a:prstGeom prst="rect">
              <a:avLst/>
            </a:prstGeom>
            <a:noFill/>
          </p:spPr>
          <p:txBody>
            <a:bodyPr wrap="square" rtlCol="0">
              <a:spAutoFit/>
            </a:bodyPr>
            <a:lstStyle/>
            <a:p>
              <a:pPr algn="ctr"/>
              <a:r>
                <a:rPr lang="he-IL" b="1" dirty="0"/>
                <a:t>להמשיך</a:t>
              </a:r>
              <a:endParaRPr lang="en-US" b="1" dirty="0"/>
            </a:p>
            <a:p>
              <a:pPr algn="ctr"/>
              <a:endParaRPr lang="en-US" b="1" dirty="0"/>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Rounded Rectangle 12">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4" name="TextBox 13">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5" name="TextBox 14"/>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5" name="Group 4"/>
          <p:cNvGrpSpPr/>
          <p:nvPr/>
        </p:nvGrpSpPr>
        <p:grpSpPr>
          <a:xfrm>
            <a:off x="279400" y="5791200"/>
            <a:ext cx="2540000" cy="838200"/>
            <a:chOff x="279400" y="5791200"/>
            <a:chExt cx="2540000" cy="838200"/>
          </a:xfrm>
        </p:grpSpPr>
        <p:sp>
          <p:nvSpPr>
            <p:cNvPr id="7" name="Rounded Rectangle 6">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0" name="Rectangle 2"/>
          <p:cNvSpPr txBox="1">
            <a:spLocks noChangeArrowheads="1"/>
          </p:cNvSpPr>
          <p:nvPr/>
        </p:nvSpPr>
        <p:spPr bwMode="auto">
          <a:xfrm>
            <a:off x="685800" y="76200"/>
            <a:ext cx="7772400" cy="11430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2pPr>
            <a:lvl3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3pPr>
            <a:lvl4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4pPr>
            <a:lvl5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5pPr>
            <a:lvl6pPr marL="457200" algn="ctr" rtl="0" fontAlgn="base">
              <a:spcBef>
                <a:spcPct val="0"/>
              </a:spcBef>
              <a:spcAft>
                <a:spcPct val="0"/>
              </a:spcAft>
              <a:defRPr sz="4000">
                <a:solidFill>
                  <a:schemeClr val="tx2"/>
                </a:solidFill>
                <a:latin typeface="Comic Sans MS" pitchFamily="1" charset="0"/>
                <a:ea typeface="ＭＳ Ｐゴシック" pitchFamily="1" charset="-128"/>
              </a:defRPr>
            </a:lvl6pPr>
            <a:lvl7pPr marL="914400" algn="ctr" rtl="0" fontAlgn="base">
              <a:spcBef>
                <a:spcPct val="0"/>
              </a:spcBef>
              <a:spcAft>
                <a:spcPct val="0"/>
              </a:spcAft>
              <a:defRPr sz="4000">
                <a:solidFill>
                  <a:schemeClr val="tx2"/>
                </a:solidFill>
                <a:latin typeface="Comic Sans MS" pitchFamily="1" charset="0"/>
                <a:ea typeface="ＭＳ Ｐゴシック" pitchFamily="1" charset="-128"/>
              </a:defRPr>
            </a:lvl7pPr>
            <a:lvl8pPr marL="1371600" algn="ctr" rtl="0" fontAlgn="base">
              <a:spcBef>
                <a:spcPct val="0"/>
              </a:spcBef>
              <a:spcAft>
                <a:spcPct val="0"/>
              </a:spcAft>
              <a:defRPr sz="4000">
                <a:solidFill>
                  <a:schemeClr val="tx2"/>
                </a:solidFill>
                <a:latin typeface="Comic Sans MS" pitchFamily="1" charset="0"/>
                <a:ea typeface="ＭＳ Ｐゴシック" pitchFamily="1" charset="-128"/>
              </a:defRPr>
            </a:lvl8pPr>
            <a:lvl9pPr marL="1828800" algn="ctr" rtl="0" fontAlgn="base">
              <a:spcBef>
                <a:spcPct val="0"/>
              </a:spcBef>
              <a:spcAft>
                <a:spcPct val="0"/>
              </a:spcAft>
              <a:defRPr sz="4000">
                <a:solidFill>
                  <a:schemeClr val="tx2"/>
                </a:solidFill>
                <a:latin typeface="Comic Sans MS" pitchFamily="1" charset="0"/>
                <a:ea typeface="ＭＳ Ｐゴシック" pitchFamily="1" charset="-128"/>
              </a:defRPr>
            </a:lvl9pPr>
          </a:lstStyle>
          <a:p>
            <a:pPr rtl="1" eaLnBrk="1" hangingPunct="1">
              <a:defRPr/>
            </a:pPr>
            <a:r>
              <a:rPr lang="he-IL" sz="6600" b="1" dirty="0">
                <a:latin typeface="Arial" pitchFamily="34" charset="0"/>
                <a:cs typeface="Arial" pitchFamily="34" charset="0"/>
              </a:rPr>
              <a:t>תשובה </a:t>
            </a:r>
            <a:r>
              <a:rPr lang="en-US" sz="6600" b="1" kern="0" dirty="0" smtClean="0">
                <a:latin typeface="Arial" pitchFamily="34" charset="0"/>
                <a:cs typeface="Arial" pitchFamily="34" charset="0"/>
              </a:rPr>
              <a:t>8</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2946" name="Rectangle 2"/>
          <p:cNvSpPr>
            <a:spLocks noGrp="1" noChangeArrowheads="1"/>
          </p:cNvSpPr>
          <p:nvPr>
            <p:ph type="title"/>
          </p:nvPr>
        </p:nvSpPr>
        <p:spPr>
          <a:xfrm>
            <a:off x="0" y="76200"/>
            <a:ext cx="9144000"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latin typeface="Arial" pitchFamily="34" charset="0"/>
                <a:cs typeface="Arial" pitchFamily="34" charset="0"/>
              </a:rPr>
              <a:t>9</a:t>
            </a:r>
          </a:p>
        </p:txBody>
      </p:sp>
      <p:grpSp>
        <p:nvGrpSpPr>
          <p:cNvPr id="7" name="Group 6"/>
          <p:cNvGrpSpPr/>
          <p:nvPr/>
        </p:nvGrpSpPr>
        <p:grpSpPr>
          <a:xfrm>
            <a:off x="279400" y="5791200"/>
            <a:ext cx="2057400" cy="838200"/>
            <a:chOff x="279400" y="5791200"/>
            <a:chExt cx="2057400" cy="838200"/>
          </a:xfrm>
        </p:grpSpPr>
        <p:sp>
          <p:nvSpPr>
            <p:cNvPr id="8" name="Rounded Rectangle 7">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9" name="TextBox 8">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a:t>להמשיך</a:t>
              </a:r>
              <a:endParaRPr lang="en-US" b="1" dirty="0"/>
            </a:p>
          </p:txBody>
        </p:sp>
      </p:gr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2" name="Rounded Rectangle 11">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3" name="TextBox 12">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4" name="TextBox 13"/>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5" name="Group 4"/>
          <p:cNvGrpSpPr/>
          <p:nvPr/>
        </p:nvGrpSpPr>
        <p:grpSpPr>
          <a:xfrm>
            <a:off x="279400" y="5791200"/>
            <a:ext cx="2540000" cy="838200"/>
            <a:chOff x="279400" y="5791200"/>
            <a:chExt cx="2540000" cy="838200"/>
          </a:xfrm>
        </p:grpSpPr>
        <p:sp>
          <p:nvSpPr>
            <p:cNvPr id="7" name="Rounded Rectangle 6">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0" name="Rectangle 2"/>
          <p:cNvSpPr>
            <a:spLocks noGrp="1" noChangeArrowheads="1"/>
          </p:cNvSpPr>
          <p:nvPr>
            <p:ph type="title"/>
          </p:nvPr>
        </p:nvSpPr>
        <p:spPr>
          <a:xfrm>
            <a:off x="685800" y="76200"/>
            <a:ext cx="7772400" cy="1143000"/>
          </a:xfrm>
        </p:spPr>
        <p:txBody>
          <a:bodyPr/>
          <a:lstStyle/>
          <a:p>
            <a:pPr rtl="1" eaLnBrk="1" hangingPunct="1">
              <a:defRPr/>
            </a:pPr>
            <a:r>
              <a:rPr lang="he-IL" sz="6600" b="1" dirty="0">
                <a:latin typeface="Arial" pitchFamily="34" charset="0"/>
                <a:cs typeface="Arial" pitchFamily="34" charset="0"/>
              </a:rPr>
              <a:t>תשובה </a:t>
            </a:r>
            <a:r>
              <a:rPr lang="en-US" sz="6600" b="1" dirty="0" smtClean="0">
                <a:latin typeface="Arial" pitchFamily="34" charset="0"/>
                <a:cs typeface="Arial" pitchFamily="34" charset="0"/>
              </a:rPr>
              <a:t>9</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8066" name="Rectangle 2"/>
          <p:cNvSpPr>
            <a:spLocks noGrp="1" noChangeArrowheads="1"/>
          </p:cNvSpPr>
          <p:nvPr>
            <p:ph type="title"/>
          </p:nvPr>
        </p:nvSpPr>
        <p:spPr>
          <a:xfrm>
            <a:off x="0" y="76200"/>
            <a:ext cx="9144000" cy="1143000"/>
          </a:xfrm>
        </p:spPr>
        <p:txBody>
          <a:bodyPr/>
          <a:lstStyle/>
          <a:p>
            <a:pPr rtl="1" eaLnBrk="1" hangingPunct="1">
              <a:defRPr/>
            </a:pPr>
            <a:r>
              <a:rPr lang="he-IL" sz="6600" b="1" dirty="0">
                <a:latin typeface="Arial" pitchFamily="34" charset="0"/>
                <a:cs typeface="Arial" pitchFamily="34" charset="0"/>
              </a:rPr>
              <a:t>שאלה </a:t>
            </a:r>
            <a:r>
              <a:rPr lang="en-US" sz="6600" b="1" dirty="0" smtClean="0">
                <a:latin typeface="Arial" pitchFamily="34" charset="0"/>
                <a:cs typeface="Arial" pitchFamily="34" charset="0"/>
              </a:rPr>
              <a:t>10</a:t>
            </a:r>
          </a:p>
        </p:txBody>
      </p:sp>
      <p:grpSp>
        <p:nvGrpSpPr>
          <p:cNvPr id="8" name="Group 7"/>
          <p:cNvGrpSpPr/>
          <p:nvPr/>
        </p:nvGrpSpPr>
        <p:grpSpPr>
          <a:xfrm>
            <a:off x="279400" y="5791200"/>
            <a:ext cx="2057400" cy="1019264"/>
            <a:chOff x="279400" y="5791200"/>
            <a:chExt cx="2057400" cy="1019264"/>
          </a:xfrm>
        </p:grpSpPr>
        <p:sp>
          <p:nvSpPr>
            <p:cNvPr id="9" name="Rounded Rectangle 8">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 name="TextBox 9">
              <a:hlinkClick r:id="" action="ppaction://hlinkshowjump?jump=nextslide"/>
            </p:cNvPr>
            <p:cNvSpPr txBox="1"/>
            <p:nvPr/>
          </p:nvSpPr>
          <p:spPr>
            <a:xfrm>
              <a:off x="279400" y="5979467"/>
              <a:ext cx="2057400" cy="830997"/>
            </a:xfrm>
            <a:prstGeom prst="rect">
              <a:avLst/>
            </a:prstGeom>
            <a:noFill/>
          </p:spPr>
          <p:txBody>
            <a:bodyPr wrap="square" rtlCol="0">
              <a:spAutoFit/>
            </a:bodyPr>
            <a:lstStyle/>
            <a:p>
              <a:pPr algn="ctr"/>
              <a:r>
                <a:rPr lang="he-IL" b="1" dirty="0"/>
                <a:t>להמשיך</a:t>
              </a:r>
              <a:endParaRPr lang="en-US" b="1" dirty="0"/>
            </a:p>
            <a:p>
              <a:pPr algn="ctr"/>
              <a:endParaRPr lang="en-US" b="1" dirty="0"/>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3" name="Rounded Rectangle 12">
            <a:hlinkClick r:id="rId5" action="ppaction://hlinksldjump"/>
          </p:cNvPr>
          <p:cNvSpPr/>
          <p:nvPr/>
        </p:nvSpPr>
        <p:spPr bwMode="auto">
          <a:xfrm>
            <a:off x="2895600" y="5791200"/>
            <a:ext cx="3352800" cy="838200"/>
          </a:xfrm>
          <a:prstGeom prst="roundRect">
            <a:avLst/>
          </a:prstGeom>
          <a:solidFill>
            <a:srgbClr val="00206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4" name="TextBox 13">
            <a:hlinkClick r:id="rId5" action="ppaction://hlinksldjump"/>
          </p:cNvPr>
          <p:cNvSpPr txBox="1"/>
          <p:nvPr/>
        </p:nvSpPr>
        <p:spPr>
          <a:xfrm>
            <a:off x="2895600" y="5979467"/>
            <a:ext cx="3352800" cy="461665"/>
          </a:xfrm>
          <a:prstGeom prst="rect">
            <a:avLst/>
          </a:prstGeom>
          <a:noFill/>
        </p:spPr>
        <p:txBody>
          <a:bodyPr wrap="square" rtlCol="0">
            <a:spAutoFit/>
          </a:bodyPr>
          <a:lstStyle/>
          <a:p>
            <a:pPr algn="ctr"/>
            <a:r>
              <a:rPr lang="he-IL" b="1" dirty="0"/>
              <a:t>עדכן </a:t>
            </a:r>
            <a:r>
              <a:rPr lang="he-IL" b="1" dirty="0" err="1"/>
              <a:t>זהירויות</a:t>
            </a:r>
            <a:r>
              <a:rPr lang="he-IL" b="1" dirty="0"/>
              <a:t>!</a:t>
            </a:r>
            <a:endParaRPr lang="en-US" b="1" dirty="0"/>
          </a:p>
        </p:txBody>
      </p:sp>
      <p:sp>
        <p:nvSpPr>
          <p:cNvPr id="15" name="TextBox 14"/>
          <p:cNvSpPr txBox="1"/>
          <p:nvPr/>
        </p:nvSpPr>
        <p:spPr>
          <a:xfrm>
            <a:off x="0" y="2895600"/>
            <a:ext cx="9144000" cy="830997"/>
          </a:xfrm>
          <a:prstGeom prst="rect">
            <a:avLst/>
          </a:prstGeom>
          <a:noFill/>
        </p:spPr>
        <p:txBody>
          <a:bodyPr wrap="square" rtlCol="0">
            <a:spAutoFit/>
          </a:bodyPr>
          <a:lstStyle/>
          <a:p>
            <a:pPr algn="ctr"/>
            <a:r>
              <a:rPr lang="he-IL" sz="4800" b="1" dirty="0"/>
              <a:t>כתבו כאן את שאלתכם</a:t>
            </a:r>
            <a:endParaRPr lang="en-US" sz="48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5" name="Group 4"/>
          <p:cNvGrpSpPr/>
          <p:nvPr/>
        </p:nvGrpSpPr>
        <p:grpSpPr>
          <a:xfrm>
            <a:off x="279400" y="5791200"/>
            <a:ext cx="2540000" cy="838200"/>
            <a:chOff x="279400" y="5791200"/>
            <a:chExt cx="2540000" cy="838200"/>
          </a:xfrm>
        </p:grpSpPr>
        <p:sp>
          <p:nvSpPr>
            <p:cNvPr id="7" name="Rounded Rectangle 6">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a:t>חזור לתפריט ראשי</a:t>
              </a:r>
              <a:endParaRPr lang="en-US" b="1" dirty="0"/>
            </a:p>
          </p:txBody>
        </p:sp>
      </p:grpSp>
      <p:sp>
        <p:nvSpPr>
          <p:cNvPr id="10" name="Rectangle 2"/>
          <p:cNvSpPr>
            <a:spLocks noGrp="1" noChangeArrowheads="1"/>
          </p:cNvSpPr>
          <p:nvPr>
            <p:ph type="title"/>
          </p:nvPr>
        </p:nvSpPr>
        <p:spPr>
          <a:xfrm>
            <a:off x="685800" y="76200"/>
            <a:ext cx="7772400" cy="1143000"/>
          </a:xfrm>
        </p:spPr>
        <p:txBody>
          <a:bodyPr/>
          <a:lstStyle/>
          <a:p>
            <a:pPr rtl="1" eaLnBrk="1" hangingPunct="1">
              <a:defRPr/>
            </a:pPr>
            <a:r>
              <a:rPr lang="he-IL" sz="6600" b="1" dirty="0">
                <a:latin typeface="Arial" pitchFamily="34" charset="0"/>
                <a:cs typeface="Arial" pitchFamily="34" charset="0"/>
              </a:rPr>
              <a:t>תשובה </a:t>
            </a:r>
            <a:r>
              <a:rPr lang="en-US" sz="6600" b="1" dirty="0" smtClean="0">
                <a:latin typeface="Arial" pitchFamily="34" charset="0"/>
                <a:cs typeface="Arial" pitchFamily="34" charset="0"/>
              </a:rPr>
              <a:t>10</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2895600"/>
            <a:ext cx="9144000" cy="830997"/>
          </a:xfrm>
          <a:prstGeom prst="rect">
            <a:avLst/>
          </a:prstGeom>
          <a:noFill/>
        </p:spPr>
        <p:txBody>
          <a:bodyPr wrap="square" rtlCol="0">
            <a:spAutoFit/>
          </a:bodyPr>
          <a:lstStyle/>
          <a:p>
            <a:pPr algn="ctr"/>
            <a:r>
              <a:rPr lang="he-IL" sz="4800" b="1" dirty="0"/>
              <a:t>כתבו כאן את התשובה</a:t>
            </a:r>
            <a:endParaRPr lang="en-US" sz="48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4690" name="Rectangle 2"/>
          <p:cNvSpPr>
            <a:spLocks noGrp="1" noChangeArrowheads="1"/>
          </p:cNvSpPr>
          <p:nvPr>
            <p:ph type="title"/>
          </p:nvPr>
        </p:nvSpPr>
        <p:spPr>
          <a:xfrm>
            <a:off x="0" y="304800"/>
            <a:ext cx="9144000" cy="2057400"/>
          </a:xfrm>
        </p:spPr>
        <p:txBody>
          <a:bodyPr/>
          <a:lstStyle/>
          <a:p>
            <a:pPr eaLnBrk="1" hangingPunct="1">
              <a:defRPr/>
            </a:pPr>
            <a:r>
              <a:rPr lang="en-US" sz="6600" b="1" dirty="0" smtClean="0">
                <a:latin typeface="Arial" pitchFamily="34" charset="0"/>
                <a:cs typeface="Arial" pitchFamily="34" charset="0"/>
              </a:rPr>
              <a:t>$1,000,000 </a:t>
            </a:r>
            <a:r>
              <a:rPr lang="he-IL" sz="6600" b="1" dirty="0" smtClean="0">
                <a:latin typeface="Arial" pitchFamily="34" charset="0"/>
                <a:cs typeface="Arial" pitchFamily="34" charset="0"/>
              </a:rPr>
              <a:t>שאלת נושא</a:t>
            </a:r>
            <a:endParaRPr lang="en-US" sz="6600" b="1" dirty="0" smtClean="0">
              <a:latin typeface="Arial" pitchFamily="34" charset="0"/>
              <a:cs typeface="Arial" pitchFamily="34" charset="0"/>
            </a:endParaRPr>
          </a:p>
        </p:txBody>
      </p:sp>
      <p:grpSp>
        <p:nvGrpSpPr>
          <p:cNvPr id="8" name="Group 7"/>
          <p:cNvGrpSpPr/>
          <p:nvPr/>
        </p:nvGrpSpPr>
        <p:grpSpPr>
          <a:xfrm>
            <a:off x="279400" y="5791200"/>
            <a:ext cx="2057400" cy="838200"/>
            <a:chOff x="279400" y="5791200"/>
            <a:chExt cx="2057400" cy="838200"/>
          </a:xfrm>
        </p:grpSpPr>
        <p:sp>
          <p:nvSpPr>
            <p:cNvPr id="9" name="Rounded Rectangle 8">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 name="TextBox 9">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smtClean="0"/>
                <a:t>להמשיך</a:t>
              </a:r>
              <a:endParaRPr lang="en-US" b="1" dirty="0"/>
            </a:p>
          </p:txBody>
        </p:sp>
      </p:gr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2704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3733800"/>
            <a:ext cx="9144000" cy="1569660"/>
          </a:xfrm>
          <a:prstGeom prst="rect">
            <a:avLst/>
          </a:prstGeom>
          <a:noFill/>
        </p:spPr>
        <p:txBody>
          <a:bodyPr wrap="square" rtlCol="0">
            <a:spAutoFit/>
          </a:bodyPr>
          <a:lstStyle/>
          <a:p>
            <a:pPr algn="ctr"/>
            <a:r>
              <a:rPr lang="he-IL" sz="4800" b="1" dirty="0" smtClean="0"/>
              <a:t>השאלה הבאה היא שאלה קשה שעליה תקבלו את הסכום </a:t>
            </a:r>
            <a:r>
              <a:rPr lang="he-IL" sz="4800" b="1" dirty="0" err="1" smtClean="0"/>
              <a:t>המירבי</a:t>
            </a:r>
            <a:endParaRPr lang="en-US" sz="48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8" name="Group 7"/>
          <p:cNvGrpSpPr/>
          <p:nvPr/>
        </p:nvGrpSpPr>
        <p:grpSpPr>
          <a:xfrm>
            <a:off x="279400" y="5791200"/>
            <a:ext cx="2057400" cy="838200"/>
            <a:chOff x="279400" y="5791200"/>
            <a:chExt cx="2057400" cy="838200"/>
          </a:xfrm>
        </p:grpSpPr>
        <p:sp>
          <p:nvSpPr>
            <p:cNvPr id="9" name="Rounded Rectangle 8">
              <a:hlinkClick r:id="" action="ppaction://hlinkshowjump?jump=nextslide"/>
            </p:cNvPr>
            <p:cNvSpPr/>
            <p:nvPr/>
          </p:nvSpPr>
          <p:spPr bwMode="auto">
            <a:xfrm>
              <a:off x="279400" y="5791200"/>
              <a:ext cx="2057400" cy="838200"/>
            </a:xfrm>
            <a:prstGeom prst="roundRect">
              <a:avLst/>
            </a:prstGeom>
            <a:solidFill>
              <a:srgbClr val="FF0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10" name="TextBox 9">
              <a:hlinkClick r:id="" action="ppaction://hlinkshowjump?jump=nextslide"/>
            </p:cNvPr>
            <p:cNvSpPr txBox="1"/>
            <p:nvPr/>
          </p:nvSpPr>
          <p:spPr>
            <a:xfrm>
              <a:off x="279400" y="5979467"/>
              <a:ext cx="2057400" cy="461665"/>
            </a:xfrm>
            <a:prstGeom prst="rect">
              <a:avLst/>
            </a:prstGeom>
            <a:noFill/>
          </p:spPr>
          <p:txBody>
            <a:bodyPr wrap="square" rtlCol="0">
              <a:spAutoFit/>
            </a:bodyPr>
            <a:lstStyle/>
            <a:p>
              <a:pPr algn="ctr"/>
              <a:r>
                <a:rPr lang="he-IL" b="1" dirty="0" smtClean="0"/>
                <a:t>להמשיך</a:t>
              </a:r>
              <a:endParaRPr lang="en-US" b="1" dirty="0"/>
            </a:p>
          </p:txBody>
        </p:sp>
      </p:grpSp>
      <p:sp>
        <p:nvSpPr>
          <p:cNvPr id="13" name="Rectangle 2"/>
          <p:cNvSpPr>
            <a:spLocks noGrp="1" noChangeArrowheads="1"/>
          </p:cNvSpPr>
          <p:nvPr>
            <p:ph type="title"/>
          </p:nvPr>
        </p:nvSpPr>
        <p:spPr>
          <a:xfrm>
            <a:off x="0" y="304800"/>
            <a:ext cx="9144000" cy="2057400"/>
          </a:xfrm>
        </p:spPr>
        <p:txBody>
          <a:bodyPr/>
          <a:lstStyle/>
          <a:p>
            <a:pPr eaLnBrk="1" hangingPunct="1">
              <a:defRPr/>
            </a:pPr>
            <a:r>
              <a:rPr lang="en-US" sz="6600" b="1" dirty="0" smtClean="0">
                <a:latin typeface="Arial" pitchFamily="34" charset="0"/>
                <a:cs typeface="Arial" pitchFamily="34" charset="0"/>
              </a:rPr>
              <a:t>$1,000,000 </a:t>
            </a:r>
            <a:r>
              <a:rPr lang="he-IL" sz="6600" b="1" dirty="0" smtClean="0">
                <a:latin typeface="Arial" pitchFamily="34" charset="0"/>
                <a:cs typeface="Arial" pitchFamily="34" charset="0"/>
              </a:rPr>
              <a:t>שאלות</a:t>
            </a:r>
            <a:endParaRPr lang="en-US" sz="6600" b="1" dirty="0" smtClean="0">
              <a:latin typeface="Arial" pitchFamily="34" charset="0"/>
              <a:cs typeface="Arial" pitchFamily="34" charset="0"/>
            </a:endParaRPr>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953488" y="-270488"/>
            <a:ext cx="780400" cy="6045776"/>
          </a:xfrm>
          <a:prstGeom prst="rect">
            <a:avLst/>
          </a:prstGeom>
          <a:ln>
            <a:noFill/>
          </a:ln>
          <a:effectLst>
            <a:outerShdw blurRad="292100" dist="139700" dir="2700000" algn="tl" rotWithShape="0">
              <a:srgbClr val="333333">
                <a:alpha val="65000"/>
              </a:srgbClr>
            </a:outerShdw>
          </a:effectLst>
        </p:spPr>
      </p:pic>
      <p:sp>
        <p:nvSpPr>
          <p:cNvPr id="15" name="TextBox 14"/>
          <p:cNvSpPr txBox="1"/>
          <p:nvPr/>
        </p:nvSpPr>
        <p:spPr>
          <a:xfrm>
            <a:off x="0" y="3726597"/>
            <a:ext cx="9144000" cy="830997"/>
          </a:xfrm>
          <a:prstGeom prst="rect">
            <a:avLst/>
          </a:prstGeom>
          <a:noFill/>
        </p:spPr>
        <p:txBody>
          <a:bodyPr wrap="square" rtlCol="0">
            <a:spAutoFit/>
          </a:bodyPr>
          <a:lstStyle/>
          <a:p>
            <a:pPr algn="ctr"/>
            <a:r>
              <a:rPr lang="he-IL" sz="4800" b="1" dirty="0" smtClean="0"/>
              <a:t>כתבו כאן את השאלה שלכם</a:t>
            </a:r>
            <a:endParaRPr lang="en-US" sz="4800" b="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6" name="Group 5"/>
          <p:cNvGrpSpPr/>
          <p:nvPr/>
        </p:nvGrpSpPr>
        <p:grpSpPr>
          <a:xfrm>
            <a:off x="279400" y="5791200"/>
            <a:ext cx="2540000" cy="838200"/>
            <a:chOff x="279400" y="5791200"/>
            <a:chExt cx="2540000" cy="838200"/>
          </a:xfrm>
        </p:grpSpPr>
        <p:sp>
          <p:nvSpPr>
            <p:cNvPr id="7" name="Rounded Rectangle 6">
              <a:hlinkClick r:id="rId4" action="ppaction://hlinksldjump"/>
            </p:cNvPr>
            <p:cNvSpPr/>
            <p:nvPr/>
          </p:nvSpPr>
          <p:spPr bwMode="auto">
            <a:xfrm>
              <a:off x="279400" y="5791200"/>
              <a:ext cx="2540000" cy="838200"/>
            </a:xfrm>
            <a:prstGeom prst="roundRect">
              <a:avLst/>
            </a:prstGeom>
            <a:solidFill>
              <a:srgbClr val="FFC000"/>
            </a:solidFill>
            <a:ln w="381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1" charset="-128"/>
              </a:endParaRPr>
            </a:p>
          </p:txBody>
        </p:sp>
        <p:sp>
          <p:nvSpPr>
            <p:cNvPr id="8" name="TextBox 7">
              <a:hlinkClick r:id="rId4" action="ppaction://hlinksldjump"/>
            </p:cNvPr>
            <p:cNvSpPr txBox="1"/>
            <p:nvPr/>
          </p:nvSpPr>
          <p:spPr>
            <a:xfrm>
              <a:off x="279400" y="5979467"/>
              <a:ext cx="2540000" cy="461665"/>
            </a:xfrm>
            <a:prstGeom prst="rect">
              <a:avLst/>
            </a:prstGeom>
            <a:noFill/>
          </p:spPr>
          <p:txBody>
            <a:bodyPr wrap="square" rtlCol="0">
              <a:spAutoFit/>
            </a:bodyPr>
            <a:lstStyle/>
            <a:p>
              <a:pPr algn="ctr"/>
              <a:r>
                <a:rPr lang="he-IL" b="1" dirty="0" smtClean="0"/>
                <a:t>חזור לתפריט ראשי</a:t>
              </a:r>
              <a:endParaRPr lang="en-US" b="1" dirty="0"/>
            </a:p>
          </p:txBody>
        </p:sp>
      </p:grpSp>
      <p:sp>
        <p:nvSpPr>
          <p:cNvPr id="10" name="Rectangle 2"/>
          <p:cNvSpPr txBox="1">
            <a:spLocks noChangeArrowheads="1"/>
          </p:cNvSpPr>
          <p:nvPr/>
        </p:nvSpPr>
        <p:spPr bwMode="auto">
          <a:xfrm>
            <a:off x="0" y="304800"/>
            <a:ext cx="9144000" cy="2057400"/>
          </a:xfrm>
          <a:prstGeom prst="rect">
            <a:avLst/>
          </a:prstGeom>
          <a:noFill/>
          <a:ln>
            <a:noFill/>
          </a:ln>
          <a:effectLst>
            <a:outerShdw blurRad="38100" dist="35921" dir="2700000" algn="ctr" rotWithShape="0">
              <a:schemeClr val="bg2">
                <a:alpha val="99962"/>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2pPr>
            <a:lvl3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3pPr>
            <a:lvl4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4pPr>
            <a:lvl5pPr algn="ctr" rtl="0" eaLnBrk="0" fontAlgn="base" hangingPunct="0">
              <a:spcBef>
                <a:spcPct val="0"/>
              </a:spcBef>
              <a:spcAft>
                <a:spcPct val="0"/>
              </a:spcAft>
              <a:defRPr sz="4000">
                <a:solidFill>
                  <a:schemeClr val="tx2"/>
                </a:solidFill>
                <a:latin typeface="Comic Sans MS" pitchFamily="1" charset="0"/>
                <a:ea typeface="ＭＳ Ｐゴシック" pitchFamily="1" charset="-128"/>
              </a:defRPr>
            </a:lvl5pPr>
            <a:lvl6pPr marL="457200" algn="ctr" rtl="0" fontAlgn="base">
              <a:spcBef>
                <a:spcPct val="0"/>
              </a:spcBef>
              <a:spcAft>
                <a:spcPct val="0"/>
              </a:spcAft>
              <a:defRPr sz="4000">
                <a:solidFill>
                  <a:schemeClr val="tx2"/>
                </a:solidFill>
                <a:latin typeface="Comic Sans MS" pitchFamily="1" charset="0"/>
                <a:ea typeface="ＭＳ Ｐゴシック" pitchFamily="1" charset="-128"/>
              </a:defRPr>
            </a:lvl6pPr>
            <a:lvl7pPr marL="914400" algn="ctr" rtl="0" fontAlgn="base">
              <a:spcBef>
                <a:spcPct val="0"/>
              </a:spcBef>
              <a:spcAft>
                <a:spcPct val="0"/>
              </a:spcAft>
              <a:defRPr sz="4000">
                <a:solidFill>
                  <a:schemeClr val="tx2"/>
                </a:solidFill>
                <a:latin typeface="Comic Sans MS" pitchFamily="1" charset="0"/>
                <a:ea typeface="ＭＳ Ｐゴシック" pitchFamily="1" charset="-128"/>
              </a:defRPr>
            </a:lvl7pPr>
            <a:lvl8pPr marL="1371600" algn="ctr" rtl="0" fontAlgn="base">
              <a:spcBef>
                <a:spcPct val="0"/>
              </a:spcBef>
              <a:spcAft>
                <a:spcPct val="0"/>
              </a:spcAft>
              <a:defRPr sz="4000">
                <a:solidFill>
                  <a:schemeClr val="tx2"/>
                </a:solidFill>
                <a:latin typeface="Comic Sans MS" pitchFamily="1" charset="0"/>
                <a:ea typeface="ＭＳ Ｐゴシック" pitchFamily="1" charset="-128"/>
              </a:defRPr>
            </a:lvl8pPr>
            <a:lvl9pPr marL="1828800" algn="ctr" rtl="0" fontAlgn="base">
              <a:spcBef>
                <a:spcPct val="0"/>
              </a:spcBef>
              <a:spcAft>
                <a:spcPct val="0"/>
              </a:spcAft>
              <a:defRPr sz="4000">
                <a:solidFill>
                  <a:schemeClr val="tx2"/>
                </a:solidFill>
                <a:latin typeface="Comic Sans MS" pitchFamily="1" charset="0"/>
                <a:ea typeface="ＭＳ Ｐゴシック" pitchFamily="1" charset="-128"/>
              </a:defRPr>
            </a:lvl9pPr>
          </a:lstStyle>
          <a:p>
            <a:pPr eaLnBrk="1" hangingPunct="1">
              <a:defRPr/>
            </a:pPr>
            <a:r>
              <a:rPr lang="en-US" sz="6600" b="1" kern="0" dirty="0" smtClean="0">
                <a:latin typeface="Arial" pitchFamily="34" charset="0"/>
                <a:cs typeface="Arial" pitchFamily="34" charset="0"/>
              </a:rPr>
              <a:t>$1,000,000 </a:t>
            </a:r>
            <a:r>
              <a:rPr lang="he-IL" sz="6600" b="1" kern="0" dirty="0" smtClean="0">
                <a:latin typeface="Arial" pitchFamily="34" charset="0"/>
                <a:cs typeface="Arial" pitchFamily="34" charset="0"/>
              </a:rPr>
              <a:t>תשובות</a:t>
            </a:r>
            <a:endParaRPr lang="en-US" sz="6600" b="1" kern="0" dirty="0" smtClean="0">
              <a:latin typeface="Arial" pitchFamily="34" charset="0"/>
              <a:cs typeface="Arial" pitchFamily="34" charset="0"/>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953488" y="-270488"/>
            <a:ext cx="780400" cy="6045776"/>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0" y="3726597"/>
            <a:ext cx="9144000" cy="830997"/>
          </a:xfrm>
          <a:prstGeom prst="rect">
            <a:avLst/>
          </a:prstGeom>
          <a:noFill/>
        </p:spPr>
        <p:txBody>
          <a:bodyPr wrap="square" rtlCol="0">
            <a:spAutoFit/>
          </a:bodyPr>
          <a:lstStyle/>
          <a:p>
            <a:pPr algn="ctr"/>
            <a:r>
              <a:rPr lang="he-IL" sz="4800" b="1" dirty="0" smtClean="0"/>
              <a:t>כתבו כאן את התשובה</a:t>
            </a:r>
            <a:endParaRPr lang="en-US" sz="4800"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TextBox 9"/>
          <p:cNvSpPr txBox="1"/>
          <p:nvPr/>
        </p:nvSpPr>
        <p:spPr>
          <a:xfrm>
            <a:off x="2165350" y="1901646"/>
            <a:ext cx="5526088" cy="1200329"/>
          </a:xfrm>
          <a:prstGeom prst="rect">
            <a:avLst/>
          </a:prstGeom>
          <a:noFill/>
        </p:spPr>
        <p:txBody>
          <a:bodyPr>
            <a:spAutoFit/>
          </a:bodyPr>
          <a:lstStyle/>
          <a:p>
            <a:pPr algn="r" rtl="1">
              <a:defRPr/>
            </a:pPr>
            <a:r>
              <a:rPr lang="he-IL" b="1" dirty="0" smtClean="0">
                <a:solidFill>
                  <a:schemeClr val="bg1">
                    <a:lumMod val="10000"/>
                  </a:schemeClr>
                </a:solidFill>
                <a:latin typeface="Arial" pitchFamily="34" charset="0"/>
                <a:cs typeface="Arial" pitchFamily="34" charset="0"/>
              </a:rPr>
              <a:t>המשחק יכול לבקש </a:t>
            </a:r>
            <a:r>
              <a:rPr lang="he-IL" b="1" dirty="0">
                <a:solidFill>
                  <a:schemeClr val="bg1">
                    <a:lumMod val="10000"/>
                  </a:schemeClr>
                </a:solidFill>
                <a:latin typeface="Arial" pitchFamily="34" charset="0"/>
                <a:cs typeface="Arial" pitchFamily="34" charset="0"/>
              </a:rPr>
              <a:t>מתלמיד אחר תשובה, והוא עשוי לבחור אם להשתמש בתשובה זו או לא.</a:t>
            </a:r>
            <a:endParaRPr lang="en-US" b="1" dirty="0">
              <a:solidFill>
                <a:schemeClr val="bg1">
                  <a:lumMod val="10000"/>
                </a:schemeClr>
              </a:solidFill>
              <a:latin typeface="Arial" pitchFamily="34" charset="0"/>
              <a:cs typeface="Arial" pitchFamily="34" charset="0"/>
            </a:endParaRPr>
          </a:p>
        </p:txBody>
      </p:sp>
      <p:sp>
        <p:nvSpPr>
          <p:cNvPr id="11" name="TextBox 10"/>
          <p:cNvSpPr txBox="1"/>
          <p:nvPr/>
        </p:nvSpPr>
        <p:spPr>
          <a:xfrm>
            <a:off x="2165350" y="3387546"/>
            <a:ext cx="5526088" cy="830997"/>
          </a:xfrm>
          <a:prstGeom prst="rect">
            <a:avLst/>
          </a:prstGeom>
          <a:noFill/>
        </p:spPr>
        <p:txBody>
          <a:bodyPr>
            <a:spAutoFit/>
          </a:bodyPr>
          <a:lstStyle/>
          <a:p>
            <a:pPr algn="r" rtl="1">
              <a:defRPr/>
            </a:pPr>
            <a:r>
              <a:rPr lang="he-IL" b="1" dirty="0" smtClean="0">
                <a:solidFill>
                  <a:schemeClr val="bg1">
                    <a:lumMod val="10000"/>
                  </a:schemeClr>
                </a:solidFill>
                <a:latin typeface="Arial" pitchFamily="34" charset="0"/>
                <a:cs typeface="Arial" pitchFamily="34" charset="0"/>
              </a:rPr>
              <a:t>תלמיד יכול </a:t>
            </a:r>
            <a:r>
              <a:rPr lang="he-IL" b="1" dirty="0">
                <a:solidFill>
                  <a:schemeClr val="bg1">
                    <a:lumMod val="10000"/>
                  </a:schemeClr>
                </a:solidFill>
                <a:latin typeface="Arial" pitchFamily="34" charset="0"/>
                <a:cs typeface="Arial" pitchFamily="34" charset="0"/>
              </a:rPr>
              <a:t>לשאול </a:t>
            </a:r>
            <a:r>
              <a:rPr lang="he-IL" b="1" dirty="0" smtClean="0">
                <a:solidFill>
                  <a:schemeClr val="bg1">
                    <a:lumMod val="10000"/>
                  </a:schemeClr>
                </a:solidFill>
                <a:latin typeface="Arial" pitchFamily="34" charset="0"/>
                <a:cs typeface="Arial" pitchFamily="34" charset="0"/>
              </a:rPr>
              <a:t>תלמיד אחר את התשובה אולם הוא מתחייב </a:t>
            </a:r>
            <a:r>
              <a:rPr lang="he-IL" b="1" dirty="0">
                <a:solidFill>
                  <a:schemeClr val="bg1">
                    <a:lumMod val="10000"/>
                  </a:schemeClr>
                </a:solidFill>
                <a:latin typeface="Arial" pitchFamily="34" charset="0"/>
                <a:cs typeface="Arial" pitchFamily="34" charset="0"/>
              </a:rPr>
              <a:t>להשתמש בתשובה זו.</a:t>
            </a:r>
          </a:p>
        </p:txBody>
      </p:sp>
      <p:sp>
        <p:nvSpPr>
          <p:cNvPr id="12" name="TextBox 11"/>
          <p:cNvSpPr txBox="1"/>
          <p:nvPr/>
        </p:nvSpPr>
        <p:spPr>
          <a:xfrm>
            <a:off x="2192338" y="4895671"/>
            <a:ext cx="5526087" cy="1569660"/>
          </a:xfrm>
          <a:prstGeom prst="rect">
            <a:avLst/>
          </a:prstGeom>
          <a:noFill/>
        </p:spPr>
        <p:txBody>
          <a:bodyPr>
            <a:spAutoFit/>
          </a:bodyPr>
          <a:lstStyle/>
          <a:p>
            <a:pPr algn="r" rtl="1">
              <a:defRPr/>
            </a:pPr>
            <a:r>
              <a:rPr lang="he-IL" b="1" dirty="0">
                <a:solidFill>
                  <a:schemeClr val="bg1">
                    <a:lumMod val="10000"/>
                  </a:schemeClr>
                </a:solidFill>
                <a:latin typeface="Arial" pitchFamily="34" charset="0"/>
                <a:cs typeface="Arial" pitchFamily="34" charset="0"/>
              </a:rPr>
              <a:t>אם </a:t>
            </a:r>
            <a:r>
              <a:rPr lang="he-IL" b="1" dirty="0" smtClean="0">
                <a:solidFill>
                  <a:schemeClr val="bg1">
                    <a:lumMod val="10000"/>
                  </a:schemeClr>
                </a:solidFill>
                <a:latin typeface="Arial" pitchFamily="34" charset="0"/>
                <a:cs typeface="Arial" pitchFamily="34" charset="0"/>
              </a:rPr>
              <a:t>המשחק עונה </a:t>
            </a:r>
            <a:r>
              <a:rPr lang="he-IL" b="1" dirty="0">
                <a:solidFill>
                  <a:schemeClr val="bg1">
                    <a:lumMod val="10000"/>
                  </a:schemeClr>
                </a:solidFill>
                <a:latin typeface="Arial" pitchFamily="34" charset="0"/>
                <a:cs typeface="Arial" pitchFamily="34" charset="0"/>
              </a:rPr>
              <a:t>בצורה שגויה, אבל תלמיד אחר בכיתה יכול לענות בצורה נכונה, ולאחר מכן </a:t>
            </a:r>
            <a:r>
              <a:rPr lang="en-US" b="1" dirty="0">
                <a:solidFill>
                  <a:schemeClr val="bg1">
                    <a:lumMod val="10000"/>
                  </a:schemeClr>
                </a:solidFill>
                <a:latin typeface="Arial" pitchFamily="34" charset="0"/>
                <a:cs typeface="Arial" pitchFamily="34" charset="0"/>
              </a:rPr>
              <a:t>Player "</a:t>
            </a:r>
            <a:r>
              <a:rPr lang="he-IL" b="1" dirty="0">
                <a:solidFill>
                  <a:schemeClr val="bg1">
                    <a:lumMod val="10000"/>
                  </a:schemeClr>
                </a:solidFill>
                <a:latin typeface="Arial" pitchFamily="34" charset="0"/>
                <a:cs typeface="Arial" pitchFamily="34" charset="0"/>
              </a:rPr>
              <a:t>נשמר" והוא עשוי להמשיך לשחק.</a:t>
            </a:r>
            <a:endParaRPr lang="en-US" b="1" dirty="0">
              <a:solidFill>
                <a:schemeClr val="bg1">
                  <a:lumMod val="10000"/>
                </a:schemeClr>
              </a:solidFill>
              <a:latin typeface="Arial" pitchFamily="34" charset="0"/>
              <a:cs typeface="Arial" pitchFamily="34" charset="0"/>
            </a:endParaRPr>
          </a:p>
        </p:txBody>
      </p:sp>
      <p:sp>
        <p:nvSpPr>
          <p:cNvPr id="1037" name="TextBox 16"/>
          <p:cNvSpPr txBox="1">
            <a:spLocks noChangeArrowheads="1"/>
          </p:cNvSpPr>
          <p:nvPr/>
        </p:nvSpPr>
        <p:spPr bwMode="auto">
          <a:xfrm>
            <a:off x="0" y="76200"/>
            <a:ext cx="91313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1" charset="-128"/>
              </a:defRPr>
            </a:lvl1pPr>
            <a:lvl2pPr marL="742950" indent="-285750">
              <a:defRPr sz="2400">
                <a:solidFill>
                  <a:schemeClr val="tx1"/>
                </a:solidFill>
                <a:latin typeface="Arial" charset="0"/>
                <a:ea typeface="ＭＳ Ｐゴシック" pitchFamily="1" charset="-128"/>
              </a:defRPr>
            </a:lvl2pPr>
            <a:lvl3pPr marL="1143000" indent="-228600">
              <a:defRPr sz="2400">
                <a:solidFill>
                  <a:schemeClr val="tx1"/>
                </a:solidFill>
                <a:latin typeface="Arial" charset="0"/>
                <a:ea typeface="ＭＳ Ｐゴシック" pitchFamily="1" charset="-128"/>
              </a:defRPr>
            </a:lvl3pPr>
            <a:lvl4pPr marL="1600200" indent="-228600">
              <a:defRPr sz="2400">
                <a:solidFill>
                  <a:schemeClr val="tx1"/>
                </a:solidFill>
                <a:latin typeface="Arial" charset="0"/>
                <a:ea typeface="ＭＳ Ｐゴシック" pitchFamily="1" charset="-128"/>
              </a:defRPr>
            </a:lvl4pPr>
            <a:lvl5pPr marL="2057400" indent="-228600">
              <a:defRPr sz="2400">
                <a:solidFill>
                  <a:schemeClr val="tx1"/>
                </a:solidFill>
                <a:latin typeface="Arial" charset="0"/>
                <a:ea typeface="ＭＳ Ｐゴシック" pitchFamily="1"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1"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1"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1"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1" charset="-128"/>
              </a:defRPr>
            </a:lvl9pPr>
          </a:lstStyle>
          <a:p>
            <a:pPr algn="ctr"/>
            <a:r>
              <a:rPr lang="he-IL" sz="6600" b="1" dirty="0" err="1" smtClean="0">
                <a:cs typeface="Arial" charset="0"/>
              </a:rPr>
              <a:t>זהירויות</a:t>
            </a:r>
            <a:endParaRPr lang="en-US" sz="6600" b="1" dirty="0">
              <a:cs typeface="Arial" charset="0"/>
            </a:endParaRPr>
          </a:p>
        </p:txBody>
      </p:sp>
      <p:sp>
        <p:nvSpPr>
          <p:cNvPr id="17" name="Action Button: Return 16">
            <a:hlinkClick r:id="" action="ppaction://hlinkshowjump?jump=lastslideviewed" highlightClick="1"/>
          </p:cNvPr>
          <p:cNvSpPr/>
          <p:nvPr/>
        </p:nvSpPr>
        <p:spPr>
          <a:xfrm>
            <a:off x="7759700" y="6226175"/>
            <a:ext cx="1168400" cy="450850"/>
          </a:xfrm>
          <a:prstGeom prst="actionButtonReturn">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9" name="Picture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3953488" y="-1642088"/>
            <a:ext cx="780400" cy="6045776"/>
          </a:xfrm>
          <a:prstGeom prst="rect">
            <a:avLst/>
          </a:prstGeom>
          <a:ln>
            <a:noFill/>
          </a:ln>
          <a:effectLst>
            <a:outerShdw blurRad="292100" dist="139700" dir="2700000" algn="tl" rotWithShape="0">
              <a:srgbClr val="333333">
                <a:alpha val="65000"/>
              </a:srgbClr>
            </a:outerShdw>
          </a:effectLst>
        </p:spPr>
      </p:pic>
      <p:sp>
        <p:nvSpPr>
          <p:cNvPr id="2" name="TextBox 1"/>
          <p:cNvSpPr txBox="1"/>
          <p:nvPr/>
        </p:nvSpPr>
        <p:spPr>
          <a:xfrm>
            <a:off x="0" y="2076271"/>
            <a:ext cx="2165350" cy="769441"/>
          </a:xfrm>
          <a:prstGeom prst="rect">
            <a:avLst/>
          </a:prstGeom>
          <a:noFill/>
        </p:spPr>
        <p:txBody>
          <a:bodyPr wrap="square" rtlCol="0">
            <a:spAutoFit/>
          </a:bodyPr>
          <a:lstStyle/>
          <a:p>
            <a:pPr algn="ctr"/>
            <a:r>
              <a:rPr lang="he-IL" sz="4400" b="1" dirty="0"/>
              <a:t>להציץ</a:t>
            </a:r>
            <a:endParaRPr lang="en-US" sz="4400" b="1" dirty="0"/>
          </a:p>
        </p:txBody>
      </p:sp>
      <p:sp>
        <p:nvSpPr>
          <p:cNvPr id="20" name="TextBox 19"/>
          <p:cNvSpPr txBox="1"/>
          <p:nvPr/>
        </p:nvSpPr>
        <p:spPr>
          <a:xfrm>
            <a:off x="0" y="3587025"/>
            <a:ext cx="2165350" cy="769441"/>
          </a:xfrm>
          <a:prstGeom prst="rect">
            <a:avLst/>
          </a:prstGeom>
          <a:noFill/>
        </p:spPr>
        <p:txBody>
          <a:bodyPr wrap="square" rtlCol="0">
            <a:spAutoFit/>
          </a:bodyPr>
          <a:lstStyle/>
          <a:p>
            <a:pPr algn="ctr"/>
            <a:r>
              <a:rPr lang="he-IL" sz="4400" b="1" dirty="0" smtClean="0"/>
              <a:t>העתק</a:t>
            </a:r>
            <a:endParaRPr lang="en-US" sz="4400" b="1" dirty="0"/>
          </a:p>
        </p:txBody>
      </p:sp>
      <p:sp>
        <p:nvSpPr>
          <p:cNvPr id="21" name="TextBox 20"/>
          <p:cNvSpPr txBox="1"/>
          <p:nvPr/>
        </p:nvSpPr>
        <p:spPr>
          <a:xfrm>
            <a:off x="0" y="5061813"/>
            <a:ext cx="2165350" cy="769441"/>
          </a:xfrm>
          <a:prstGeom prst="rect">
            <a:avLst/>
          </a:prstGeom>
          <a:noFill/>
        </p:spPr>
        <p:txBody>
          <a:bodyPr wrap="square" rtlCol="0">
            <a:spAutoFit/>
          </a:bodyPr>
          <a:lstStyle/>
          <a:p>
            <a:pPr algn="ctr"/>
            <a:r>
              <a:rPr lang="he-IL" sz="4400" b="1" dirty="0" smtClean="0"/>
              <a:t>שמירה</a:t>
            </a:r>
            <a:endParaRPr lang="en-US" sz="4400" b="1" dirty="0"/>
          </a:p>
        </p:txBody>
      </p:sp>
    </p:spTree>
    <p:controls>
      <mc:AlternateContent xmlns:mc="http://schemas.openxmlformats.org/markup-compatibility/2006">
        <mc:Choice xmlns:v="urn:schemas-microsoft-com:vml" Requires="v">
          <p:control spid="1056" name="TextBox3" r:id="rId2" imgW="857160" imgH="609480"/>
        </mc:Choice>
        <mc:Fallback>
          <p:control name="TextBox3" r:id="rId2" imgW="857160" imgH="609480">
            <p:pic>
              <p:nvPicPr>
                <p:cNvPr id="0" name="TextBox3"/>
                <p:cNvPicPr preferRelativeResize="0">
                  <a:picLocks noChangeArrowheads="1" noChangeShapeType="1"/>
                </p:cNvPicPr>
                <p:nvPr/>
              </p:nvPicPr>
              <p:blipFill>
                <a:blip r:embed="rId9">
                  <a:extLst>
                    <a:ext uri="{28A0092B-C50C-407E-A947-70E740481C1C}">
                      <a14:useLocalDpi xmlns:a14="http://schemas.microsoft.com/office/drawing/2010/main" val="0"/>
                    </a:ext>
                  </a:extLst>
                </a:blip>
                <a:srcRect/>
                <a:stretch>
                  <a:fillRect/>
                </a:stretch>
              </p:blipFill>
              <p:spPr bwMode="auto">
                <a:xfrm>
                  <a:off x="7894638" y="2224088"/>
                  <a:ext cx="860425" cy="609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57" name="TextBox1" r:id="rId3" imgW="857160" imgH="609480"/>
        </mc:Choice>
        <mc:Fallback>
          <p:control name="TextBox1" r:id="rId3" imgW="857160" imgH="609480">
            <p:pic>
              <p:nvPicPr>
                <p:cNvPr id="0" name="TextBox1"/>
                <p:cNvPicPr preferRelativeResize="0">
                  <a:picLocks noChangeArrowheads="1" noChangeShapeType="1"/>
                </p:cNvPicPr>
                <p:nvPr/>
              </p:nvPicPr>
              <p:blipFill>
                <a:blip r:embed="rId10">
                  <a:extLst>
                    <a:ext uri="{28A0092B-C50C-407E-A947-70E740481C1C}">
                      <a14:useLocalDpi xmlns:a14="http://schemas.microsoft.com/office/drawing/2010/main" val="0"/>
                    </a:ext>
                  </a:extLst>
                </a:blip>
                <a:srcRect/>
                <a:stretch>
                  <a:fillRect/>
                </a:stretch>
              </p:blipFill>
              <p:spPr bwMode="auto">
                <a:xfrm>
                  <a:off x="7899400" y="3706813"/>
                  <a:ext cx="860425" cy="609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58" name="TextBox2" r:id="rId4" imgW="857160" imgH="609480"/>
        </mc:Choice>
        <mc:Fallback>
          <p:control name="TextBox2" r:id="rId4" imgW="857160" imgH="609480">
            <p:pic>
              <p:nvPicPr>
                <p:cNvPr id="0" name="TextBox2"/>
                <p:cNvPicPr preferRelativeResize="0">
                  <a:picLocks noChangeArrowheads="1" noChangeShapeType="1"/>
                </p:cNvPicPr>
                <p:nvPr/>
              </p:nvPicPr>
              <p:blipFill>
                <a:blip r:embed="rId11">
                  <a:extLst>
                    <a:ext uri="{28A0092B-C50C-407E-A947-70E740481C1C}">
                      <a14:useLocalDpi xmlns:a14="http://schemas.microsoft.com/office/drawing/2010/main" val="0"/>
                    </a:ext>
                  </a:extLst>
                </a:blip>
                <a:srcRect/>
                <a:stretch>
                  <a:fillRect/>
                </a:stretch>
              </p:blipFill>
              <p:spPr bwMode="auto">
                <a:xfrm>
                  <a:off x="7904163" y="5181600"/>
                  <a:ext cx="860425" cy="609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cSld>
  <p:clrMapOvr>
    <a:masterClrMapping/>
  </p:clrMapOvr>
  <p:transition/>
  <p:timing>
    <p:tnLst>
      <p:par>
        <p:cTn id="1" dur="indefinite" restart="never" nodeType="tmRoot"/>
      </p:par>
    </p:tnLst>
  </p:timing>
</p:sld>
</file>

<file path=ppt/theme/theme1.xml><?xml version="1.0" encoding="utf-8"?>
<a:theme xmlns:a="http://schemas.openxmlformats.org/drawingml/2006/main" name="Chalkboard">
  <a:themeElements>
    <a:clrScheme name="">
      <a:dk1>
        <a:srgbClr val="808080"/>
      </a:dk1>
      <a:lt1>
        <a:srgbClr val="FFFFFF"/>
      </a:lt1>
      <a:dk2>
        <a:srgbClr val="5C8564"/>
      </a:dk2>
      <a:lt2>
        <a:srgbClr val="FFFFFF"/>
      </a:lt2>
      <a:accent1>
        <a:srgbClr val="FFFF00"/>
      </a:accent1>
      <a:accent2>
        <a:srgbClr val="FF6666"/>
      </a:accent2>
      <a:accent3>
        <a:srgbClr val="B5C2B8"/>
      </a:accent3>
      <a:accent4>
        <a:srgbClr val="DADADA"/>
      </a:accent4>
      <a:accent5>
        <a:srgbClr val="FFFFAA"/>
      </a:accent5>
      <a:accent6>
        <a:srgbClr val="E75C5C"/>
      </a:accent6>
      <a:hlink>
        <a:srgbClr val="FFFFFF"/>
      </a:hlink>
      <a:folHlink>
        <a:srgbClr val="004080"/>
      </a:folHlink>
    </a:clrScheme>
    <a:fontScheme name="Chalkboard">
      <a:majorFont>
        <a:latin typeface="Comic Sans MS"/>
        <a:ea typeface="ＭＳ Ｐゴシック"/>
        <a:cs typeface=""/>
      </a:majorFont>
      <a:minorFont>
        <a:latin typeface="Comic Sans MS"/>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Chalkboard 1">
        <a:dk1>
          <a:srgbClr val="808080"/>
        </a:dk1>
        <a:lt1>
          <a:srgbClr val="FFFFFF"/>
        </a:lt1>
        <a:dk2>
          <a:srgbClr val="5C8564"/>
        </a:dk2>
        <a:lt2>
          <a:srgbClr val="FFFFFF"/>
        </a:lt2>
        <a:accent1>
          <a:srgbClr val="86A1BF"/>
        </a:accent1>
        <a:accent2>
          <a:srgbClr val="FF6666"/>
        </a:accent2>
        <a:accent3>
          <a:srgbClr val="B5C2B8"/>
        </a:accent3>
        <a:accent4>
          <a:srgbClr val="DADADA"/>
        </a:accent4>
        <a:accent5>
          <a:srgbClr val="C3CDDC"/>
        </a:accent5>
        <a:accent6>
          <a:srgbClr val="E75C5C"/>
        </a:accent6>
        <a:hlink>
          <a:srgbClr val="80FF00"/>
        </a:hlink>
        <a:folHlink>
          <a:srgbClr val="FFFF6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1094</TotalTime>
  <Words>429</Words>
  <Application>Microsoft Office PowerPoint</Application>
  <PresentationFormat>‫הצגה על המסך (4:3)</PresentationFormat>
  <Paragraphs>164</Paragraphs>
  <Slides>26</Slides>
  <Notes>26</Notes>
  <HiddenSlides>0</HiddenSlides>
  <MMClips>0</MMClips>
  <ScaleCrop>false</ScaleCrop>
  <HeadingPairs>
    <vt:vector size="4" baseType="variant">
      <vt:variant>
        <vt:lpstr>ערכת נושא</vt:lpstr>
      </vt:variant>
      <vt:variant>
        <vt:i4>1</vt:i4>
      </vt:variant>
      <vt:variant>
        <vt:lpstr>כותרות שקופיות</vt:lpstr>
      </vt:variant>
      <vt:variant>
        <vt:i4>26</vt:i4>
      </vt:variant>
    </vt:vector>
  </HeadingPairs>
  <TitlesOfParts>
    <vt:vector size="27" baseType="lpstr">
      <vt:lpstr>Chalkboard</vt:lpstr>
      <vt:lpstr>מצגת של PowerPoint</vt:lpstr>
      <vt:lpstr>מצגת של PowerPoint</vt:lpstr>
      <vt:lpstr>שאלה 1</vt:lpstr>
      <vt:lpstr>תשובה 1</vt:lpstr>
      <vt:lpstr>שאלה 2</vt:lpstr>
      <vt:lpstr>מצגת של PowerPoint</vt:lpstr>
      <vt:lpstr>שאלה 3</vt:lpstr>
      <vt:lpstr>תשובה 3</vt:lpstr>
      <vt:lpstr>שאלה 4</vt:lpstr>
      <vt:lpstr>מצגת של PowerPoint</vt:lpstr>
      <vt:lpstr>שאלה 5</vt:lpstr>
      <vt:lpstr>תשובה 5</vt:lpstr>
      <vt:lpstr>שאלה 6</vt:lpstr>
      <vt:lpstr>מצגת של PowerPoint</vt:lpstr>
      <vt:lpstr>שאלה 7</vt:lpstr>
      <vt:lpstr>מצגת של PowerPoint</vt:lpstr>
      <vt:lpstr>שאלה 8</vt:lpstr>
      <vt:lpstr>מצגת של PowerPoint</vt:lpstr>
      <vt:lpstr>שאלה 9</vt:lpstr>
      <vt:lpstr>תשובה 9</vt:lpstr>
      <vt:lpstr>שאלה 10</vt:lpstr>
      <vt:lpstr>תשובה 10</vt:lpstr>
      <vt:lpstr>$1,000,000 שאלת נושא</vt:lpstr>
      <vt:lpstr>$1,000,000 שאלות</vt:lpstr>
      <vt:lpstr>מצגת של PowerPoint</vt:lpstr>
      <vt:lpstr>מצגת של PowerPoint</vt:lpstr>
    </vt:vector>
  </TitlesOfParts>
  <Company>Gary Bodenschatz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You Smarter  Than a 5th Grader?</dc:title>
  <dc:creator>Mrs. S</dc:creator>
  <cp:lastModifiedBy>יהודית פרנק</cp:lastModifiedBy>
  <cp:revision>83</cp:revision>
  <dcterms:created xsi:type="dcterms:W3CDTF">2007-06-10T20:28:24Z</dcterms:created>
  <dcterms:modified xsi:type="dcterms:W3CDTF">2019-07-02T08:44:33Z</dcterms:modified>
</cp:coreProperties>
</file>