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A_high-resolution_photograph_captures_the_exterio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914400"/>
            <a:ext cx="6858000" cy="4572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