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trictFirstAndLastChars="0" embedTrueTypeFonts="1" saveSubsetFonts="1" autoCompressPictures="0">
  <p:sldMasterIdLst>
    <p:sldMasterId id="2147483648" r:id="rId1"/>
    <p:sldMasterId id="2147483658" r:id="rId2"/>
    <p:sldMasterId id="2147483670" r:id="rId3"/>
  </p:sldMasterIdLst>
  <p:notesMasterIdLst>
    <p:notesMasterId r:id="rId28"/>
  </p:notesMasterIdLst>
  <p:sldIdLst>
    <p:sldId id="256" r:id="rId4"/>
    <p:sldId id="257" r:id="rId5"/>
    <p:sldId id="258" r:id="rId6"/>
    <p:sldId id="259" r:id="rId7"/>
    <p:sldId id="592" r:id="rId8"/>
    <p:sldId id="261" r:id="rId9"/>
    <p:sldId id="262" r:id="rId10"/>
    <p:sldId id="263" r:id="rId11"/>
    <p:sldId id="264" r:id="rId12"/>
    <p:sldId id="265" r:id="rId13"/>
    <p:sldId id="266" r:id="rId14"/>
    <p:sldId id="267" r:id="rId15"/>
    <p:sldId id="268" r:id="rId16"/>
    <p:sldId id="269" r:id="rId17"/>
    <p:sldId id="270" r:id="rId18"/>
    <p:sldId id="272" r:id="rId19"/>
    <p:sldId id="271" r:id="rId20"/>
    <p:sldId id="274" r:id="rId21"/>
    <p:sldId id="593" r:id="rId22"/>
    <p:sldId id="275" r:id="rId23"/>
    <p:sldId id="276" r:id="rId24"/>
    <p:sldId id="277" r:id="rId25"/>
    <p:sldId id="278" r:id="rId26"/>
    <p:sldId id="279" r:id="rId27"/>
  </p:sldIdLst>
  <p:sldSz cx="12192000" cy="6858000"/>
  <p:notesSz cx="6858000" cy="9144000"/>
  <p:embeddedFontLst>
    <p:embeddedFont>
      <p:font typeface="Tahoma" panose="020B0604030504040204" pitchFamily="34" charset="0"/>
      <p:regular r:id="rId29"/>
      <p:bold r:id="rId30"/>
    </p:embeddedFont>
    <p:embeddedFont>
      <p:font typeface="Calibri Light" panose="020F0302020204030204" pitchFamily="34" charset="0"/>
      <p:regular r:id="rId31"/>
      <p:italic r:id="rId32"/>
    </p:embeddedFont>
    <p:embeddedFont>
      <p:font typeface="Calibri" panose="020F0502020204030204" pitchFamily="34" charset="0"/>
      <p:regular r:id="rId33"/>
      <p:bold r:id="rId34"/>
      <p:italic r:id="rId35"/>
      <p:boldItalic r:id="rId36"/>
    </p:embeddedFont>
    <p:embeddedFont>
      <p:font typeface="Gisha" panose="020B0502040204020203" pitchFamily="34" charset="-79"/>
      <p:regular r:id="rId37"/>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9" roundtripDataSignature="AMtx7mhK+9PFV+ExCF2O6RgsTpJEaBcy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83452" autoAdjust="0"/>
  </p:normalViewPr>
  <p:slideViewPr>
    <p:cSldViewPr snapToGrid="0">
      <p:cViewPr varScale="1">
        <p:scale>
          <a:sx n="57" d="100"/>
          <a:sy n="57" d="100"/>
        </p:scale>
        <p:origin x="9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customschemas.google.com/relationships/presentationmetadata" Target="metadata"/><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font" Target="fonts/font6.fntdata"/><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5.fntdata"/><Relationship Id="rId38"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font" Target="fonts/font1.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3886200" y="0"/>
            <a:ext cx="2971800" cy="458788"/>
          </a:xfrm>
          <a:prstGeom prst="rect">
            <a:avLst/>
          </a:prstGeom>
          <a:noFill/>
          <a:ln>
            <a:noFill/>
          </a:ln>
        </p:spPr>
        <p:txBody>
          <a:bodyPr spcFirstLastPara="1" wrap="square" lIns="91425" tIns="45700" rIns="91425" bIns="45700" anchor="t" anchorCtr="0">
            <a:noAutofit/>
          </a:bodyPr>
          <a:lstStyle>
            <a:lvl1pPr marR="0" lvl="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1588" y="0"/>
            <a:ext cx="2971800" cy="458788"/>
          </a:xfrm>
          <a:prstGeom prst="rect">
            <a:avLst/>
          </a:prstGeom>
          <a:noFill/>
          <a:ln>
            <a:noFill/>
          </a:ln>
        </p:spPr>
        <p:txBody>
          <a:bodyPr spcFirstLastPara="1" wrap="square" lIns="91425" tIns="45700" rIns="91425" bIns="45700" anchor="t" anchorCtr="0">
            <a:noAutofit/>
          </a:bodyPr>
          <a:lstStyle>
            <a:lvl1pPr marR="0" lvl="0" algn="l"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3886200" y="8685213"/>
            <a:ext cx="2971800" cy="458787"/>
          </a:xfrm>
          <a:prstGeom prst="rect">
            <a:avLst/>
          </a:prstGeom>
          <a:noFill/>
          <a:ln>
            <a:noFill/>
          </a:ln>
        </p:spPr>
        <p:txBody>
          <a:bodyPr spcFirstLastPara="1" wrap="square" lIns="91425" tIns="45700" rIns="91425" bIns="45700" anchor="b" anchorCtr="0">
            <a:noAutofit/>
          </a:bodyPr>
          <a:lstStyle>
            <a:lvl1pPr marR="0" lvl="0" algn="r" rtl="1">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Arial"/>
              <a:buNone/>
            </a:pPr>
            <a:fld id="{00000000-1234-1234-1234-123412341234}" type="slidenum">
              <a:rPr lang="x-none"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2308662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nkXGohB02V0"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06698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5" name="Google Shape;18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74946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lnSpc>
                <a:spcPct val="100000"/>
              </a:lnSpc>
              <a:spcBef>
                <a:spcPts val="0"/>
              </a:spcBef>
              <a:spcAft>
                <a:spcPts val="0"/>
              </a:spcAft>
              <a:buClr>
                <a:schemeClr val="dk1"/>
              </a:buClr>
              <a:buSzPts val="1200"/>
              <a:buFont typeface="Calibri"/>
              <a:buNone/>
            </a:pPr>
            <a:endParaRPr sz="1200">
              <a:solidFill>
                <a:srgbClr val="002060"/>
              </a:solidFill>
              <a:latin typeface="Gisha"/>
              <a:ea typeface="Gisha"/>
              <a:cs typeface="Gisha"/>
              <a:sym typeface="Gisha"/>
            </a:endParaRPr>
          </a:p>
        </p:txBody>
      </p:sp>
      <p:sp>
        <p:nvSpPr>
          <p:cNvPr id="193" name="Google Shape;193;p3: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lvl="0" indent="0" algn="l" rtl="1">
              <a:lnSpc>
                <a:spcPct val="100000"/>
              </a:lnSpc>
              <a:spcBef>
                <a:spcPts val="0"/>
              </a:spcBef>
              <a:spcAft>
                <a:spcPts val="0"/>
              </a:spcAft>
              <a:buSzPts val="1400"/>
              <a:buNone/>
            </a:pPr>
            <a:fld id="{00000000-1234-1234-1234-123412341234}" type="slidenum">
              <a:rPr lang="x-none"/>
              <a:t>3</a:t>
            </a:fld>
            <a:endParaRPr/>
          </a:p>
        </p:txBody>
      </p:sp>
    </p:spTree>
    <p:extLst>
      <p:ext uri="{BB962C8B-B14F-4D97-AF65-F5344CB8AC3E}">
        <p14:creationId xmlns:p14="http://schemas.microsoft.com/office/powerpoint/2010/main" val="3957212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0" name="Google Shape;200;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lnSpc>
                <a:spcPct val="100000"/>
              </a:lnSpc>
              <a:spcBef>
                <a:spcPts val="0"/>
              </a:spcBef>
              <a:spcAft>
                <a:spcPts val="0"/>
              </a:spcAft>
              <a:buClr>
                <a:schemeClr val="dk1"/>
              </a:buClr>
              <a:buSzPts val="1200"/>
              <a:buFont typeface="Calibri"/>
              <a:buNone/>
            </a:pPr>
            <a:endParaRPr sz="1200">
              <a:solidFill>
                <a:srgbClr val="002060"/>
              </a:solidFill>
              <a:latin typeface="Gisha"/>
              <a:ea typeface="Gisha"/>
              <a:cs typeface="Gisha"/>
              <a:sym typeface="Gisha"/>
            </a:endParaRPr>
          </a:p>
        </p:txBody>
      </p:sp>
      <p:sp>
        <p:nvSpPr>
          <p:cNvPr id="201" name="Google Shape;201;p9: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lvl="0" indent="0" algn="l" rtl="1">
              <a:lnSpc>
                <a:spcPct val="100000"/>
              </a:lnSpc>
              <a:spcBef>
                <a:spcPts val="0"/>
              </a:spcBef>
              <a:spcAft>
                <a:spcPts val="0"/>
              </a:spcAft>
              <a:buSzPts val="1400"/>
              <a:buNone/>
            </a:pPr>
            <a:fld id="{00000000-1234-1234-1234-123412341234}" type="slidenum">
              <a:rPr lang="x-none"/>
              <a:t>4</a:t>
            </a:fld>
            <a:endParaRPr/>
          </a:p>
        </p:txBody>
      </p:sp>
    </p:spTree>
    <p:extLst>
      <p:ext uri="{BB962C8B-B14F-4D97-AF65-F5344CB8AC3E}">
        <p14:creationId xmlns:p14="http://schemas.microsoft.com/office/powerpoint/2010/main" val="1927400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5"/>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2D822099-C4B9-4777-AC4D-E954DB6718BC}" type="slidenum">
              <a:rPr kumimoji="0" lang="he-IL"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5</a:t>
            </a:fld>
            <a:endParaRPr kumimoji="0" lang="he-IL"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448370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0" name="Google Shape;23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07148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8" name="Google Shape;23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2960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3" name="Google Shape;253;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SzPts val="1400"/>
              <a:buNone/>
            </a:pPr>
            <a:endParaRPr/>
          </a:p>
        </p:txBody>
      </p:sp>
      <p:sp>
        <p:nvSpPr>
          <p:cNvPr id="254" name="Google Shape;254;p33: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702187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0" name="Google Shape;28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lnSpc>
                <a:spcPct val="100000"/>
              </a:lnSpc>
              <a:spcBef>
                <a:spcPts val="0"/>
              </a:spcBef>
              <a:spcAft>
                <a:spcPts val="0"/>
              </a:spcAft>
              <a:buSzPts val="1400"/>
              <a:buNone/>
            </a:pPr>
            <a:endParaRPr dirty="0"/>
          </a:p>
        </p:txBody>
      </p:sp>
      <p:sp>
        <p:nvSpPr>
          <p:cNvPr id="281" name="Google Shape;281;p7: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lvl="0" indent="0" algn="l" rtl="1">
              <a:lnSpc>
                <a:spcPct val="100000"/>
              </a:lnSpc>
              <a:spcBef>
                <a:spcPts val="0"/>
              </a:spcBef>
              <a:spcAft>
                <a:spcPts val="0"/>
              </a:spcAft>
              <a:buSzPts val="1400"/>
              <a:buNone/>
            </a:pPr>
            <a:fld id="{00000000-1234-1234-1234-123412341234}" type="slidenum">
              <a:rPr lang="x-none"/>
              <a:t>9</a:t>
            </a:fld>
            <a:endParaRPr/>
          </a:p>
        </p:txBody>
      </p:sp>
    </p:spTree>
    <p:extLst>
      <p:ext uri="{BB962C8B-B14F-4D97-AF65-F5344CB8AC3E}">
        <p14:creationId xmlns:p14="http://schemas.microsoft.com/office/powerpoint/2010/main" val="3929441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lnSpc>
                <a:spcPct val="100000"/>
              </a:lnSpc>
              <a:spcBef>
                <a:spcPts val="0"/>
              </a:spcBef>
              <a:spcAft>
                <a:spcPts val="0"/>
              </a:spcAft>
              <a:buClr>
                <a:schemeClr val="dk1"/>
              </a:buClr>
              <a:buSzPts val="1200"/>
              <a:buFont typeface="Calibri"/>
              <a:buNone/>
            </a:pPr>
            <a:r>
              <a:rPr lang="x-none"/>
              <a:t>חשוב לחזור על הכללים המרכזיים בכל שיעור, על מנת לבסס מרחב בטוח המאפשר שיח רגשי בין התלמידים.</a:t>
            </a:r>
            <a:r>
              <a:rPr lang="x-none" b="0"/>
              <a:t>  </a:t>
            </a:r>
            <a:r>
              <a:rPr lang="x-none" b="1"/>
              <a:t> </a:t>
            </a:r>
            <a:endParaRPr/>
          </a:p>
        </p:txBody>
      </p:sp>
      <p:sp>
        <p:nvSpPr>
          <p:cNvPr id="289" name="Google Shape;2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47215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8" name="Google Shape;308;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dirty="0"/>
              <a:t>למורה: להקרין את הסרטון</a:t>
            </a:r>
            <a:r>
              <a:rPr lang="x-none" dirty="0" smtClean="0"/>
              <a:t>.</a:t>
            </a:r>
            <a:endParaRPr lang="he-IL" dirty="0" smtClean="0"/>
          </a:p>
          <a:p>
            <a:r>
              <a:rPr lang="he-IL" dirty="0" smtClean="0"/>
              <a:t>הקישור לסרטון  </a:t>
            </a:r>
            <a:r>
              <a:rPr lang="en-US" dirty="0" smtClean="0">
                <a:hlinkClick r:id="rId3"/>
              </a:rPr>
              <a:t>https://www.youtube.com/watch?v=nkXGohB02V0</a:t>
            </a:r>
            <a:endParaRPr lang="he-IL" dirty="0" smtClean="0"/>
          </a:p>
          <a:p>
            <a:endParaRPr lang="he-IL" dirty="0" smtClean="0"/>
          </a:p>
          <a:p>
            <a:pPr marL="457200" marR="0" lvl="0" indent="-228600" algn="r" rtl="1">
              <a:lnSpc>
                <a:spcPct val="100000"/>
              </a:lnSpc>
              <a:spcBef>
                <a:spcPts val="0"/>
              </a:spcBef>
              <a:spcAft>
                <a:spcPts val="0"/>
              </a:spcAft>
              <a:buClr>
                <a:srgbClr val="000000"/>
              </a:buClr>
              <a:buSzPts val="1400"/>
              <a:buFont typeface="Arial"/>
              <a:buNone/>
            </a:pPr>
            <a:endParaRPr dirty="0"/>
          </a:p>
        </p:txBody>
      </p:sp>
      <p:sp>
        <p:nvSpPr>
          <p:cNvPr id="309" name="Google Shape;309;p37: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11</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6629464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0" name="Google Shape;320;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endParaRPr/>
          </a:p>
        </p:txBody>
      </p:sp>
      <p:sp>
        <p:nvSpPr>
          <p:cNvPr id="321" name="Google Shape;321;p38: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12</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787053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dirty="0"/>
              <a:t>למורה</a:t>
            </a:r>
            <a:r>
              <a:rPr lang="he-IL" dirty="0"/>
              <a:t>:</a:t>
            </a:r>
            <a:r>
              <a:rPr lang="x-none" dirty="0"/>
              <a:t> לאפשר לתלמידים לענות ולהגדיר הומור ורק לאחר מכן להעלות את ההגדרה.</a:t>
            </a:r>
            <a:endParaRPr dirty="0"/>
          </a:p>
        </p:txBody>
      </p:sp>
      <p:sp>
        <p:nvSpPr>
          <p:cNvPr id="328" name="Google Shape;328;p39: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25784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5" name="Google Shape;335;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dirty="0"/>
              <a:t>למורה</a:t>
            </a:r>
            <a:r>
              <a:rPr lang="he-IL" dirty="0"/>
              <a:t>:</a:t>
            </a:r>
            <a:r>
              <a:rPr lang="x-none" dirty="0"/>
              <a:t> מומלץ לערוך רשימה על הלוח של כל הדברים שמצחיקים את התלמידים</a:t>
            </a:r>
            <a:endParaRPr dirty="0"/>
          </a:p>
        </p:txBody>
      </p:sp>
      <p:sp>
        <p:nvSpPr>
          <p:cNvPr id="336" name="Google Shape;336;p40: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14</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416362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2" name="Google Shape;342;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b="1" dirty="0"/>
              <a:t>למורה: </a:t>
            </a:r>
            <a:endParaRPr b="0" dirty="0"/>
          </a:p>
          <a:p>
            <a:pPr marL="457200" marR="0" lvl="0" indent="-228600" algn="r" rtl="1">
              <a:lnSpc>
                <a:spcPct val="100000"/>
              </a:lnSpc>
              <a:spcBef>
                <a:spcPts val="0"/>
              </a:spcBef>
              <a:spcAft>
                <a:spcPts val="0"/>
              </a:spcAft>
              <a:buClr>
                <a:srgbClr val="000000"/>
              </a:buClr>
              <a:buSzPts val="1400"/>
              <a:buFont typeface="Arial"/>
              <a:buNone/>
            </a:pPr>
            <a:r>
              <a:rPr lang="x-none" b="0" dirty="0"/>
              <a:t>דברים שמפתיעים אותנו</a:t>
            </a:r>
            <a:r>
              <a:rPr lang="he-IL" b="0" dirty="0"/>
              <a:t> -</a:t>
            </a:r>
            <a:r>
              <a:rPr lang="x-none" b="0" dirty="0"/>
              <a:t> הציור של החתול שנתפס אוכל דג מהמקרר</a:t>
            </a:r>
            <a:r>
              <a:rPr lang="he-IL" b="0" dirty="0"/>
              <a:t> -</a:t>
            </a:r>
            <a:r>
              <a:rPr lang="x-none" b="0" dirty="0"/>
              <a:t> ציור מפתיע כי אנחנו לא מצפים שחתול יתנהג כפי שהוא מוצג בתמונה</a:t>
            </a:r>
            <a:endParaRPr dirty="0"/>
          </a:p>
          <a:p>
            <a:pPr marL="457200" marR="0" lvl="0" indent="-228600" algn="r" rtl="1">
              <a:lnSpc>
                <a:spcPct val="100000"/>
              </a:lnSpc>
              <a:spcBef>
                <a:spcPts val="0"/>
              </a:spcBef>
              <a:spcAft>
                <a:spcPts val="0"/>
              </a:spcAft>
              <a:buClr>
                <a:srgbClr val="000000"/>
              </a:buClr>
              <a:buSzPts val="1400"/>
              <a:buFont typeface="Arial"/>
              <a:buNone/>
            </a:pPr>
            <a:r>
              <a:rPr lang="x-none" b="0" dirty="0"/>
              <a:t>הגזמה</a:t>
            </a:r>
            <a:r>
              <a:rPr lang="he-IL" b="0" dirty="0"/>
              <a:t> -</a:t>
            </a:r>
            <a:r>
              <a:rPr lang="x-none" b="0" dirty="0"/>
              <a:t> רצתי כל כך מהר שכמעט עפתי</a:t>
            </a:r>
            <a:r>
              <a:rPr lang="he-IL" b="0" dirty="0"/>
              <a:t>,</a:t>
            </a:r>
            <a:r>
              <a:rPr lang="x-none" b="0" dirty="0"/>
              <a:t> קפצתי כל כך רחוק כאילו יש לי כנפיים.</a:t>
            </a:r>
            <a:endParaRPr b="1" dirty="0"/>
          </a:p>
          <a:p>
            <a:pPr marL="457200" marR="0" lvl="0" indent="-228600" algn="r" rtl="1">
              <a:lnSpc>
                <a:spcPct val="100000"/>
              </a:lnSpc>
              <a:spcBef>
                <a:spcPts val="0"/>
              </a:spcBef>
              <a:spcAft>
                <a:spcPts val="0"/>
              </a:spcAft>
              <a:buClr>
                <a:srgbClr val="000000"/>
              </a:buClr>
              <a:buSzPts val="1400"/>
              <a:buFont typeface="Arial"/>
              <a:buNone/>
            </a:pPr>
            <a:r>
              <a:rPr lang="x-none" b="0" dirty="0"/>
              <a:t>שיבושי דיבור</a:t>
            </a:r>
            <a:r>
              <a:rPr lang="he-IL" b="0" dirty="0"/>
              <a:t> -</a:t>
            </a:r>
            <a:r>
              <a:rPr lang="x-none" b="0" dirty="0"/>
              <a:t> אני צלוע במקום צולע</a:t>
            </a:r>
            <a:endParaRPr dirty="0"/>
          </a:p>
          <a:p>
            <a:pPr marL="457200" marR="0" lvl="0" indent="-228600" algn="r" rtl="1">
              <a:lnSpc>
                <a:spcPct val="100000"/>
              </a:lnSpc>
              <a:spcBef>
                <a:spcPts val="0"/>
              </a:spcBef>
              <a:spcAft>
                <a:spcPts val="0"/>
              </a:spcAft>
              <a:buClr>
                <a:srgbClr val="000000"/>
              </a:buClr>
              <a:buSzPts val="1400"/>
              <a:buFont typeface="Arial"/>
              <a:buNone/>
            </a:pPr>
            <a:r>
              <a:rPr lang="x-none" dirty="0"/>
              <a:t>לבקש מהתלמידים לתת דוגמאות לכל </a:t>
            </a:r>
            <a:r>
              <a:rPr lang="x-none" u="sng" dirty="0"/>
              <a:t>אחד מ</a:t>
            </a:r>
            <a:r>
              <a:rPr lang="he-IL" u="sng" dirty="0"/>
              <a:t> 4</a:t>
            </a:r>
            <a:r>
              <a:rPr lang="x-none" u="sng" dirty="0"/>
              <a:t> </a:t>
            </a:r>
            <a:r>
              <a:rPr lang="he-IL" u="sng" dirty="0"/>
              <a:t> </a:t>
            </a:r>
            <a:r>
              <a:rPr lang="x-none" u="sng" dirty="0"/>
              <a:t>הסעיפים. </a:t>
            </a:r>
            <a:endParaRPr u="sng" dirty="0"/>
          </a:p>
        </p:txBody>
      </p:sp>
      <p:sp>
        <p:nvSpPr>
          <p:cNvPr id="343" name="Google Shape;343;p41: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15</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9507010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a:t>למורה: </a:t>
            </a:r>
            <a:endParaRPr/>
          </a:p>
          <a:p>
            <a:pPr marL="457200" marR="0" lvl="0" indent="-228600" algn="r" rtl="1">
              <a:lnSpc>
                <a:spcPct val="100000"/>
              </a:lnSpc>
              <a:spcBef>
                <a:spcPts val="0"/>
              </a:spcBef>
              <a:spcAft>
                <a:spcPts val="0"/>
              </a:spcAft>
              <a:buClr>
                <a:srgbClr val="000000"/>
              </a:buClr>
              <a:buSzPts val="1400"/>
              <a:buFont typeface="Arial"/>
              <a:buNone/>
            </a:pPr>
            <a:r>
              <a:rPr lang="x-none"/>
              <a:t>1. משחק "הרוח נושבת" – כל מי שמסכים/ה עם המשפט, קם/ה ועובר/ת מהר למקום שהתפנה. </a:t>
            </a:r>
            <a:endParaRPr/>
          </a:p>
          <a:p>
            <a:pPr marL="457200" marR="0" lvl="0" indent="-228600" algn="r" rtl="1">
              <a:lnSpc>
                <a:spcPct val="100000"/>
              </a:lnSpc>
              <a:spcBef>
                <a:spcPts val="0"/>
              </a:spcBef>
              <a:spcAft>
                <a:spcPts val="0"/>
              </a:spcAft>
              <a:buClr>
                <a:srgbClr val="000000"/>
              </a:buClr>
              <a:buSzPts val="1400"/>
              <a:buFont typeface="Arial"/>
              <a:buNone/>
            </a:pPr>
            <a:r>
              <a:rPr lang="x-none"/>
              <a:t>2. לאחר החלפת המקום – אחד מהתלמידים </a:t>
            </a:r>
            <a:r>
              <a:rPr lang="x-none" b="1"/>
              <a:t>שמסכימים </a:t>
            </a:r>
            <a:r>
              <a:rPr lang="x-none"/>
              <a:t>– ייתן דוגמא למצב חיים שחווה שבו המשפט היה נכון, אחד מהתלמידים </a:t>
            </a:r>
            <a:r>
              <a:rPr lang="x-none" b="1"/>
              <a:t>שלא מסכימים </a:t>
            </a:r>
            <a:r>
              <a:rPr lang="x-none"/>
              <a:t>– ייתן דוגמא למצב חיים שבו המשפט לא היה נכון. לדוגמא – רבתי עם חבר ואז קרה דבר מצחיק שהפסיק את המריבה. מנגד – אמרתי משהו מצחיק, אבל החבר נעלב. </a:t>
            </a:r>
            <a:endParaRPr/>
          </a:p>
        </p:txBody>
      </p:sp>
      <p:sp>
        <p:nvSpPr>
          <p:cNvPr id="362" name="Google Shape;362;p42: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16</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386321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dirty="0"/>
              <a:t>למורה</a:t>
            </a:r>
            <a:r>
              <a:rPr lang="he-IL" dirty="0"/>
              <a:t>:</a:t>
            </a:r>
            <a:r>
              <a:rPr lang="x-none" dirty="0"/>
              <a:t> חשוב לחזור לדוגמאות שהתלמידים נתנו במשחק "הרוח נושבת" שבהן משהו הצחיק רק צד אחד</a:t>
            </a:r>
            <a:r>
              <a:rPr lang="he-IL" dirty="0"/>
              <a:t>,</a:t>
            </a:r>
            <a:r>
              <a:rPr lang="x-none" dirty="0"/>
              <a:t> כדי לחדד את ההמשגה של הומור.</a:t>
            </a:r>
            <a:endParaRPr dirty="0"/>
          </a:p>
        </p:txBody>
      </p:sp>
      <p:sp>
        <p:nvSpPr>
          <p:cNvPr id="353" name="Google Shape;353;p43: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17</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067604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he-IL" b="1" dirty="0"/>
              <a:t> </a:t>
            </a:r>
            <a:r>
              <a:rPr lang="he-IL" b="1" dirty="0" smtClean="0"/>
              <a:t>למורה:</a:t>
            </a:r>
            <a:r>
              <a:rPr lang="he-IL" dirty="0" smtClean="0"/>
              <a:t> </a:t>
            </a:r>
          </a:p>
          <a:p>
            <a:pPr marL="457200" marR="0" lvl="0" indent="-228600" algn="r" defTabSz="914400" rtl="1" eaLnBrk="1" fontAlgn="auto" latinLnBrk="0" hangingPunct="1">
              <a:lnSpc>
                <a:spcPct val="100000"/>
              </a:lnSpc>
              <a:spcBef>
                <a:spcPts val="0"/>
              </a:spcBef>
              <a:spcAft>
                <a:spcPts val="0"/>
              </a:spcAft>
              <a:buClr>
                <a:srgbClr val="000000"/>
              </a:buClr>
              <a:buSzPts val="1400"/>
              <a:buFont typeface="Arial"/>
              <a:buNone/>
              <a:tabLst/>
              <a:defRPr/>
            </a:pPr>
            <a:r>
              <a:rPr lang="he-IL" dirty="0" smtClean="0"/>
              <a:t>המקור</a:t>
            </a:r>
            <a:r>
              <a:rPr lang="he-IL" baseline="0" dirty="0" smtClean="0"/>
              <a:t> בהרחבה: </a:t>
            </a:r>
          </a:p>
          <a:p>
            <a:pPr marL="457200" marR="0" lvl="0" indent="-228600" algn="r" defTabSz="914400" rtl="1" eaLnBrk="1" fontAlgn="auto" latinLnBrk="0" hangingPunct="1">
              <a:lnSpc>
                <a:spcPct val="100000"/>
              </a:lnSpc>
              <a:spcBef>
                <a:spcPts val="0"/>
              </a:spcBef>
              <a:spcAft>
                <a:spcPts val="0"/>
              </a:spcAft>
              <a:buClr>
                <a:srgbClr val="000000"/>
              </a:buClr>
              <a:buSzPts val="1400"/>
              <a:buFont typeface="Arial"/>
              <a:buNone/>
              <a:tabLst/>
              <a:defRPr/>
            </a:pPr>
            <a:r>
              <a:rPr lang="he-IL" sz="1200" b="0" i="0" u="none" strike="noStrike" cap="none" dirty="0" smtClean="0">
                <a:solidFill>
                  <a:srgbClr val="000000"/>
                </a:solidFill>
                <a:latin typeface="Calibri"/>
                <a:ea typeface="Calibri"/>
                <a:cs typeface="Calibri"/>
                <a:sym typeface="Calibri"/>
              </a:rPr>
              <a:t>הגמרא* מספרת על רבי </a:t>
            </a:r>
            <a:r>
              <a:rPr lang="he-IL" sz="1200" b="0" i="0" u="none" strike="noStrike" cap="none" dirty="0" err="1" smtClean="0">
                <a:solidFill>
                  <a:srgbClr val="000000"/>
                </a:solidFill>
                <a:latin typeface="Calibri"/>
                <a:ea typeface="Calibri"/>
                <a:cs typeface="Calibri"/>
                <a:sym typeface="Calibri"/>
              </a:rPr>
              <a:t>ברוקא</a:t>
            </a:r>
            <a:r>
              <a:rPr lang="he-IL" sz="1200" b="0" i="0" u="none" strike="noStrike" cap="none" dirty="0" smtClean="0">
                <a:solidFill>
                  <a:srgbClr val="000000"/>
                </a:solidFill>
                <a:latin typeface="Calibri"/>
                <a:ea typeface="Calibri"/>
                <a:cs typeface="Calibri"/>
                <a:sym typeface="Calibri"/>
              </a:rPr>
              <a:t> </a:t>
            </a:r>
            <a:r>
              <a:rPr lang="he-IL" sz="1200" b="0" i="0" u="none" strike="noStrike" cap="none" dirty="0" err="1" smtClean="0">
                <a:solidFill>
                  <a:srgbClr val="000000"/>
                </a:solidFill>
                <a:latin typeface="Calibri"/>
                <a:ea typeface="Calibri"/>
                <a:cs typeface="Calibri"/>
                <a:sym typeface="Calibri"/>
              </a:rPr>
              <a:t>חוזאה</a:t>
            </a:r>
            <a:r>
              <a:rPr lang="he-IL" sz="1200" b="0" i="0" u="none" strike="noStrike" cap="none" dirty="0" smtClean="0">
                <a:solidFill>
                  <a:srgbClr val="000000"/>
                </a:solidFill>
                <a:latin typeface="Calibri"/>
                <a:ea typeface="Calibri"/>
                <a:cs typeface="Calibri"/>
                <a:sym typeface="Calibri"/>
              </a:rPr>
              <a:t>, ששאל את אליהו הנביא מי הוא בן עולם הבא ואליהו הנביא הפנה את תשומת לבו לשני בדחנים, שהיו משמחים אנשים עצובים : </a:t>
            </a:r>
          </a:p>
          <a:p>
            <a:pPr marL="457200" marR="0" lvl="0" indent="-228600" algn="r" defTabSz="914400" rtl="1" eaLnBrk="1" fontAlgn="auto" latinLnBrk="0" hangingPunct="1">
              <a:lnSpc>
                <a:spcPct val="100000"/>
              </a:lnSpc>
              <a:spcBef>
                <a:spcPts val="0"/>
              </a:spcBef>
              <a:spcAft>
                <a:spcPts val="0"/>
              </a:spcAft>
              <a:buClr>
                <a:srgbClr val="000000"/>
              </a:buClr>
              <a:buSzPts val="1400"/>
              <a:buFont typeface="Arial"/>
              <a:buNone/>
              <a:tabLst/>
              <a:defRPr/>
            </a:pPr>
            <a:r>
              <a:rPr lang="he-IL" sz="1200" b="0" i="0" u="none" strike="noStrike" cap="none" dirty="0" smtClean="0">
                <a:solidFill>
                  <a:srgbClr val="000000"/>
                </a:solidFill>
                <a:latin typeface="Calibri"/>
                <a:ea typeface="Calibri"/>
                <a:cs typeface="Calibri"/>
                <a:sym typeface="Calibri"/>
              </a:rPr>
              <a:t>הם תמיד שמחים, מקרינים שמחה ומפייסים בין איש לרעהו.. </a:t>
            </a:r>
            <a:endParaRPr lang="he-IL" dirty="0" smtClean="0"/>
          </a:p>
          <a:p>
            <a:pPr marL="457200" marR="0" lvl="0" indent="-228600" algn="r" rtl="1">
              <a:lnSpc>
                <a:spcPct val="100000"/>
              </a:lnSpc>
              <a:spcBef>
                <a:spcPts val="0"/>
              </a:spcBef>
              <a:spcAft>
                <a:spcPts val="0"/>
              </a:spcAft>
              <a:buClr>
                <a:srgbClr val="000000"/>
              </a:buClr>
              <a:buSzPts val="1400"/>
              <a:buFont typeface="Arial"/>
              <a:buNone/>
            </a:pPr>
            <a:endParaRPr lang="he-IL" dirty="0" smtClean="0"/>
          </a:p>
          <a:p>
            <a:pPr marL="457200" marR="0" lvl="0" indent="-228600" algn="r" rtl="1">
              <a:lnSpc>
                <a:spcPct val="100000"/>
              </a:lnSpc>
              <a:spcBef>
                <a:spcPts val="0"/>
              </a:spcBef>
              <a:spcAft>
                <a:spcPts val="0"/>
              </a:spcAft>
              <a:buClr>
                <a:srgbClr val="000000"/>
              </a:buClr>
              <a:buSzPts val="1400"/>
              <a:buFont typeface="Arial"/>
              <a:buNone/>
            </a:pPr>
            <a:r>
              <a:rPr lang="x-none" dirty="0" smtClean="0"/>
              <a:t> </a:t>
            </a:r>
            <a:endParaRPr dirty="0"/>
          </a:p>
        </p:txBody>
      </p:sp>
      <p:sp>
        <p:nvSpPr>
          <p:cNvPr id="381" name="Google Shape;381;p10: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18</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18538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he-IL" smtClean="0"/>
              <a:t>חשוב </a:t>
            </a:r>
            <a:r>
              <a:rPr lang="he-IL" dirty="0" smtClean="0"/>
              <a:t>לציין ש</a:t>
            </a:r>
            <a:r>
              <a:rPr lang="he-IL" sz="1200" dirty="0" smtClean="0">
                <a:solidFill>
                  <a:schemeClr val="lt1"/>
                </a:solidFill>
                <a:latin typeface="Calibri"/>
                <a:ea typeface="Calibri"/>
                <a:cs typeface="Calibri"/>
                <a:sym typeface="Calibri"/>
              </a:rPr>
              <a:t>יחס היהדות להומור היה מעורב מאז ומעולם. מצד אחד, ההתעסקות בהומור נחשב בעיני רבים לעניין של חול שמסיט את דעתו של האדם מדברי תורה וקדושה.</a:t>
            </a:r>
            <a:endParaRPr lang="he-IL" dirty="0" smtClean="0"/>
          </a:p>
          <a:p>
            <a:pPr marL="457200" marR="0" lvl="0" indent="-228600" algn="r" rtl="1">
              <a:lnSpc>
                <a:spcPct val="100000"/>
              </a:lnSpc>
              <a:spcBef>
                <a:spcPts val="0"/>
              </a:spcBef>
              <a:spcAft>
                <a:spcPts val="0"/>
              </a:spcAft>
              <a:buClr>
                <a:srgbClr val="000000"/>
              </a:buClr>
              <a:buSzPts val="1400"/>
              <a:buFont typeface="Arial"/>
              <a:buNone/>
            </a:pPr>
            <a:r>
              <a:rPr lang="he-IL" sz="1200" dirty="0" smtClean="0">
                <a:solidFill>
                  <a:schemeClr val="lt1"/>
                </a:solidFill>
                <a:latin typeface="Calibri"/>
                <a:ea typeface="Calibri"/>
                <a:cs typeface="Calibri"/>
                <a:sym typeface="Calibri"/>
              </a:rPr>
              <a:t>עוד נאמר שההומור הוא בעצם לעג לחולשותיו של האחר ותו לא. מצד שני, היו רבים שאישרו את ההומור ואף עודדו אותו, כל עוד לא יבוא על חשבון ההלכה  והאמונה בקב"ה  (מתוך ויקיפדיה)</a:t>
            </a:r>
            <a:r>
              <a:rPr lang="x-none" dirty="0" smtClean="0"/>
              <a:t>                 </a:t>
            </a:r>
            <a:endParaRPr dirty="0"/>
          </a:p>
        </p:txBody>
      </p:sp>
      <p:sp>
        <p:nvSpPr>
          <p:cNvPr id="381" name="Google Shape;381;p10: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19</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3202972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5" name="Google Shape;395;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endParaRPr/>
          </a:p>
        </p:txBody>
      </p:sp>
      <p:sp>
        <p:nvSpPr>
          <p:cNvPr id="396" name="Google Shape;396;p45: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20</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8438586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4" name="Google Shape;404;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r>
              <a:rPr lang="x-none" dirty="0"/>
              <a:t>למורה: </a:t>
            </a:r>
            <a:endParaRPr dirty="0"/>
          </a:p>
          <a:p>
            <a:pPr marL="457200" marR="0" lvl="0" indent="-228600" algn="r" rtl="1">
              <a:lnSpc>
                <a:spcPct val="100000"/>
              </a:lnSpc>
              <a:spcBef>
                <a:spcPts val="0"/>
              </a:spcBef>
              <a:spcAft>
                <a:spcPts val="0"/>
              </a:spcAft>
              <a:buClr>
                <a:srgbClr val="000000"/>
              </a:buClr>
              <a:buSzPts val="1400"/>
              <a:buFont typeface="Arial"/>
              <a:buNone/>
            </a:pPr>
            <a:r>
              <a:rPr lang="x-none" dirty="0"/>
              <a:t>1. מומלץ לחלק לקבוצות של 4-5 </a:t>
            </a:r>
            <a:r>
              <a:rPr lang="he-IL" dirty="0" smtClean="0"/>
              <a:t> </a:t>
            </a:r>
            <a:r>
              <a:rPr lang="x-none" dirty="0" smtClean="0"/>
              <a:t>תלמידים </a:t>
            </a:r>
            <a:r>
              <a:rPr lang="x-none" dirty="0"/>
              <a:t>בקבוצה. </a:t>
            </a:r>
            <a:r>
              <a:rPr lang="x-none" u="sng" dirty="0"/>
              <a:t>בשיעור הבא </a:t>
            </a:r>
            <a:r>
              <a:rPr lang="x-none" dirty="0"/>
              <a:t>ניתן לתלמידים זמן להציג את הפעילויות שהכינו. </a:t>
            </a:r>
            <a:endParaRPr dirty="0"/>
          </a:p>
          <a:p>
            <a:pPr marL="457200" marR="0" lvl="0" indent="-228600" algn="r" rtl="1">
              <a:lnSpc>
                <a:spcPct val="100000"/>
              </a:lnSpc>
              <a:spcBef>
                <a:spcPts val="0"/>
              </a:spcBef>
              <a:spcAft>
                <a:spcPts val="0"/>
              </a:spcAft>
              <a:buClr>
                <a:srgbClr val="000000"/>
              </a:buClr>
              <a:buSzPts val="1400"/>
              <a:buFont typeface="Arial"/>
              <a:buNone/>
            </a:pPr>
            <a:r>
              <a:rPr lang="x-none" dirty="0"/>
              <a:t>2. חשוב לבדוק את הפעילויות לפני שהתלמידים מציגים אותן. זאת על מנת למנוע פגיעה בתלמידים אחרים או העלאת תכנים לא מותאמים.</a:t>
            </a:r>
            <a:endParaRPr dirty="0"/>
          </a:p>
          <a:p>
            <a:pPr marL="457200" marR="0" lvl="0" indent="-228600" algn="r" rtl="1">
              <a:lnSpc>
                <a:spcPct val="100000"/>
              </a:lnSpc>
              <a:spcBef>
                <a:spcPts val="0"/>
              </a:spcBef>
              <a:spcAft>
                <a:spcPts val="0"/>
              </a:spcAft>
              <a:buClr>
                <a:srgbClr val="000000"/>
              </a:buClr>
              <a:buSzPts val="1400"/>
              <a:buFont typeface="Arial"/>
              <a:buNone/>
            </a:pPr>
            <a:r>
              <a:rPr lang="x-none" dirty="0"/>
              <a:t>3. אם התלמידים לא סיימו את הכנת הפעילות בשיעור זה, לבקש מהם לסיימה אחה"צ – כלי המעודד חיזוק הקשרים החברתיים ושיפור האקלים הכיתתי. </a:t>
            </a:r>
            <a:endParaRPr dirty="0"/>
          </a:p>
          <a:p>
            <a:pPr marL="457200" marR="0" lvl="0" indent="-228600" algn="r" rtl="1">
              <a:lnSpc>
                <a:spcPct val="100000"/>
              </a:lnSpc>
              <a:spcBef>
                <a:spcPts val="0"/>
              </a:spcBef>
              <a:spcAft>
                <a:spcPts val="0"/>
              </a:spcAft>
              <a:buClr>
                <a:srgbClr val="000000"/>
              </a:buClr>
              <a:buSzPts val="1400"/>
              <a:buFont typeface="Arial"/>
              <a:buNone/>
            </a:pPr>
            <a:r>
              <a:rPr lang="x-none" dirty="0"/>
              <a:t>4. יש להקדיש שיעור נוסף להצגת הפעילויות שהתלמידים הכינו ואז לעבור לשיעור השני ביחידה. </a:t>
            </a:r>
            <a:endParaRPr dirty="0"/>
          </a:p>
        </p:txBody>
      </p:sp>
      <p:sp>
        <p:nvSpPr>
          <p:cNvPr id="405" name="Google Shape;405;p46: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21</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980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3" name="Google Shape;413;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279537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0" name="Google Shape;420;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r" rtl="1">
              <a:lnSpc>
                <a:spcPct val="100000"/>
              </a:lnSpc>
              <a:spcBef>
                <a:spcPts val="0"/>
              </a:spcBef>
              <a:spcAft>
                <a:spcPts val="0"/>
              </a:spcAft>
              <a:buClr>
                <a:srgbClr val="000000"/>
              </a:buClr>
              <a:buSzPts val="1400"/>
              <a:buFont typeface="Arial"/>
              <a:buNone/>
            </a:pPr>
            <a:endParaRPr/>
          </a:p>
        </p:txBody>
      </p:sp>
      <p:sp>
        <p:nvSpPr>
          <p:cNvPr id="421" name="Google Shape;421;p48: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1">
              <a:lnSpc>
                <a:spcPct val="100000"/>
              </a:lnSpc>
              <a:spcBef>
                <a:spcPts val="0"/>
              </a:spcBef>
              <a:spcAft>
                <a:spcPts val="0"/>
              </a:spcAft>
              <a:buClr>
                <a:srgbClr val="000000"/>
              </a:buClr>
              <a:buSzPts val="1200"/>
              <a:buFont typeface="Calibri"/>
              <a:buNone/>
            </a:pPr>
            <a:fld id="{00000000-1234-1234-1234-123412341234}" type="slidenum">
              <a:rPr lang="x-none" sz="1200" b="0" i="0" u="none" strike="noStrike" cap="none">
                <a:solidFill>
                  <a:srgbClr val="000000"/>
                </a:solidFill>
                <a:latin typeface="Calibri"/>
                <a:ea typeface="Calibri"/>
                <a:cs typeface="Calibri"/>
                <a:sym typeface="Calibri"/>
              </a:rPr>
              <a:t>23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5489942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9" name="Google Shape;429;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lnSpc>
                <a:spcPct val="100000"/>
              </a:lnSpc>
              <a:spcBef>
                <a:spcPts val="0"/>
              </a:spcBef>
              <a:spcAft>
                <a:spcPts val="0"/>
              </a:spcAft>
              <a:buSzPts val="1400"/>
              <a:buNone/>
            </a:pPr>
            <a:r>
              <a:rPr lang="x-none" dirty="0"/>
              <a:t>מסכמים שיעור: המורה תבחר ענן אחד להתייחסות, אח"כ ניתן לאפשר לכל תלמיד/ה יבחר משפט שהוא/היא רוצה להתייחס בנוסף. </a:t>
            </a:r>
            <a:endParaRPr dirty="0"/>
          </a:p>
          <a:p>
            <a:pPr marL="0" lvl="0" indent="0" algn="r" rtl="1">
              <a:lnSpc>
                <a:spcPct val="100000"/>
              </a:lnSpc>
              <a:spcBef>
                <a:spcPts val="0"/>
              </a:spcBef>
              <a:spcAft>
                <a:spcPts val="0"/>
              </a:spcAft>
              <a:buSzPts val="1400"/>
              <a:buNone/>
            </a:pPr>
            <a:r>
              <a:rPr lang="x-none" dirty="0"/>
              <a:t>נשמע כ- 5 תלמידים</a:t>
            </a:r>
            <a:endParaRPr dirty="0"/>
          </a:p>
        </p:txBody>
      </p:sp>
      <p:sp>
        <p:nvSpPr>
          <p:cNvPr id="430" name="Google Shape;430;p17:notes"/>
          <p:cNvSpPr txBox="1">
            <a:spLocks noGrp="1"/>
          </p:cNvSpPr>
          <p:nvPr>
            <p:ph type="sldNum" idx="12"/>
          </p:nvPr>
        </p:nvSpPr>
        <p:spPr>
          <a:xfrm>
            <a:off x="1588" y="8685213"/>
            <a:ext cx="2971800" cy="458787"/>
          </a:xfrm>
          <a:prstGeom prst="rect">
            <a:avLst/>
          </a:prstGeom>
          <a:noFill/>
          <a:ln>
            <a:noFill/>
          </a:ln>
        </p:spPr>
        <p:txBody>
          <a:bodyPr spcFirstLastPara="1" wrap="square" lIns="91425" tIns="45700" rIns="91425" bIns="45700" anchor="b" anchorCtr="0">
            <a:noAutofit/>
          </a:bodyPr>
          <a:lstStyle/>
          <a:p>
            <a:pPr marL="0" lvl="0" indent="0" algn="l" rtl="1">
              <a:lnSpc>
                <a:spcPct val="100000"/>
              </a:lnSpc>
              <a:spcBef>
                <a:spcPts val="0"/>
              </a:spcBef>
              <a:spcAft>
                <a:spcPts val="0"/>
              </a:spcAft>
              <a:buSzPts val="1400"/>
              <a:buNone/>
            </a:pPr>
            <a:fld id="{00000000-1234-1234-1234-123412341234}" type="slidenum">
              <a:rPr lang="x-none"/>
              <a:t>24</a:t>
            </a:fld>
            <a:endParaRPr/>
          </a:p>
        </p:txBody>
      </p:sp>
    </p:spTree>
    <p:extLst>
      <p:ext uri="{BB962C8B-B14F-4D97-AF65-F5344CB8AC3E}">
        <p14:creationId xmlns:p14="http://schemas.microsoft.com/office/powerpoint/2010/main" val="502070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8.svg"/><Relationship Id="rId3" Type="http://schemas.openxmlformats.org/officeDocument/2006/relationships/image" Target="../media/image13.svg"/><Relationship Id="rId7" Type="http://schemas.openxmlformats.org/officeDocument/2006/relationships/image" Target="../media/image15.svg"/><Relationship Id="rId12" Type="http://schemas.openxmlformats.org/officeDocument/2006/relationships/image" Target="../media/image8.png"/><Relationship Id="rId17" Type="http://schemas.openxmlformats.org/officeDocument/2006/relationships/image" Target="../media/image20.svg"/><Relationship Id="rId2" Type="http://schemas.openxmlformats.org/officeDocument/2006/relationships/image" Target="../media/image3.png"/><Relationship Id="rId16" Type="http://schemas.openxmlformats.org/officeDocument/2006/relationships/image" Target="../media/image10.png"/><Relationship Id="rId1" Type="http://schemas.openxmlformats.org/officeDocument/2006/relationships/slideMaster" Target="../slideMasters/slideMaster3.xml"/><Relationship Id="rId6" Type="http://schemas.openxmlformats.org/officeDocument/2006/relationships/image" Target="../media/image5.png"/><Relationship Id="rId11" Type="http://schemas.openxmlformats.org/officeDocument/2006/relationships/image" Target="../media/image17.svg"/><Relationship Id="rId5" Type="http://schemas.openxmlformats.org/officeDocument/2006/relationships/image" Target="../media/image14.svg"/><Relationship Id="rId15" Type="http://schemas.openxmlformats.org/officeDocument/2006/relationships/image" Target="../media/image19.svg"/><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image" Target="../media/image16.svg"/><Relationship Id="rId14" Type="http://schemas.openxmlformats.org/officeDocument/2006/relationships/image" Target="../media/image9.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כותרת ותוכן" type="obj">
  <p:cSld name="OBJECT">
    <p:spTree>
      <p:nvGrpSpPr>
        <p:cNvPr id="1" name="Shape 15"/>
        <p:cNvGrpSpPr/>
        <p:nvPr/>
      </p:nvGrpSpPr>
      <p:grpSpPr>
        <a:xfrm>
          <a:off x="0" y="0"/>
          <a:ext cx="0" cy="0"/>
          <a:chOff x="0" y="0"/>
          <a:chExt cx="0" cy="0"/>
        </a:xfrm>
      </p:grpSpPr>
      <p:sp>
        <p:nvSpPr>
          <p:cNvPr id="16" name="Google Shape;1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18" name="Google Shape;18;p20"/>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19" name="Google Shape;1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20" name="Google Shape;20;p20"/>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תמונה ">
  <p:cSld name="תמונה ">
    <p:spTree>
      <p:nvGrpSpPr>
        <p:cNvPr id="1" name="Shape 21"/>
        <p:cNvGrpSpPr/>
        <p:nvPr/>
      </p:nvGrpSpPr>
      <p:grpSpPr>
        <a:xfrm>
          <a:off x="0" y="0"/>
          <a:ext cx="0" cy="0"/>
          <a:chOff x="0" y="0"/>
          <a:chExt cx="0" cy="0"/>
        </a:xfrm>
      </p:grpSpPr>
      <p:sp>
        <p:nvSpPr>
          <p:cNvPr id="22" name="Google Shape;22;p23"/>
          <p:cNvSpPr/>
          <p:nvPr/>
        </p:nvSpPr>
        <p:spPr>
          <a:xfrm>
            <a:off x="0" y="0"/>
            <a:ext cx="3581400" cy="6858000"/>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rgbClr val="002060"/>
              </a:solidFill>
              <a:latin typeface="Calibri"/>
              <a:ea typeface="Calibri"/>
              <a:cs typeface="Calibri"/>
              <a:sym typeface="Calibri"/>
            </a:endParaRPr>
          </a:p>
        </p:txBody>
      </p:sp>
      <p:sp>
        <p:nvSpPr>
          <p:cNvPr id="23" name="Google Shape;23;p23"/>
          <p:cNvSpPr>
            <a:spLocks noGrp="1"/>
          </p:cNvSpPr>
          <p:nvPr>
            <p:ph type="pic" idx="2"/>
          </p:nvPr>
        </p:nvSpPr>
        <p:spPr>
          <a:xfrm>
            <a:off x="5183188" y="987425"/>
            <a:ext cx="6172200" cy="4873625"/>
          </a:xfrm>
          <a:prstGeom prst="rect">
            <a:avLst/>
          </a:prstGeom>
          <a:noFill/>
          <a:ln>
            <a:noFill/>
          </a:ln>
        </p:spPr>
      </p:sp>
      <p:sp>
        <p:nvSpPr>
          <p:cNvPr id="24" name="Google Shape;24;p23"/>
          <p:cNvSpPr txBox="1">
            <a:spLocks noGrp="1"/>
          </p:cNvSpPr>
          <p:nvPr>
            <p:ph type="title"/>
          </p:nvPr>
        </p:nvSpPr>
        <p:spPr>
          <a:xfrm>
            <a:off x="428625" y="1189831"/>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5400"/>
              <a:buFont typeface="Calibri"/>
              <a:buNone/>
              <a:defRPr sz="54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3"/>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26" name="Google Shape;2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27" name="Google Shape;27;p23"/>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שאלות- אפשרות 1">
  <p:cSld name="שאלות- אפשרות 1">
    <p:spTree>
      <p:nvGrpSpPr>
        <p:cNvPr id="1" name="Shape 28"/>
        <p:cNvGrpSpPr/>
        <p:nvPr/>
      </p:nvGrpSpPr>
      <p:grpSpPr>
        <a:xfrm>
          <a:off x="0" y="0"/>
          <a:ext cx="0" cy="0"/>
          <a:chOff x="0" y="0"/>
          <a:chExt cx="0" cy="0"/>
        </a:xfrm>
      </p:grpSpPr>
      <p:sp>
        <p:nvSpPr>
          <p:cNvPr id="29" name="Google Shape;29;p24"/>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30" name="Google Shape;3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31" name="Google Shape;31;p24"/>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
        <p:nvSpPr>
          <p:cNvPr id="32" name="Google Shape;32;p24"/>
          <p:cNvSpPr/>
          <p:nvPr/>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24"/>
          <p:cNvSpPr txBox="1"/>
          <p:nvPr/>
        </p:nvSpPr>
        <p:spPr>
          <a:xfrm>
            <a:off x="1159162" y="143362"/>
            <a:ext cx="8640619" cy="1200329"/>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שאלות לדיון בכיתה</a:t>
            </a:r>
            <a:endParaRPr sz="1400" b="0" i="0" u="none" strike="noStrike" cap="none">
              <a:solidFill>
                <a:srgbClr val="000000"/>
              </a:solidFill>
              <a:latin typeface="Arial"/>
              <a:ea typeface="Arial"/>
              <a:cs typeface="Arial"/>
              <a:sym typeface="Arial"/>
            </a:endParaRPr>
          </a:p>
        </p:txBody>
      </p:sp>
      <p:sp>
        <p:nvSpPr>
          <p:cNvPr id="34" name="Google Shape;34;p24"/>
          <p:cNvSpPr txBox="1">
            <a:spLocks noGrp="1"/>
          </p:cNvSpPr>
          <p:nvPr>
            <p:ph type="body" idx="1"/>
          </p:nvPr>
        </p:nvSpPr>
        <p:spPr>
          <a:xfrm>
            <a:off x="3918528" y="2246457"/>
            <a:ext cx="6638636" cy="3684588"/>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כותרת">
  <p:cSld name="כותרת">
    <p:spTree>
      <p:nvGrpSpPr>
        <p:cNvPr id="1" name="Shape 35"/>
        <p:cNvGrpSpPr/>
        <p:nvPr/>
      </p:nvGrpSpPr>
      <p:grpSpPr>
        <a:xfrm>
          <a:off x="0" y="0"/>
          <a:ext cx="0" cy="0"/>
          <a:chOff x="0" y="0"/>
          <a:chExt cx="0" cy="0"/>
        </a:xfrm>
      </p:grpSpPr>
      <p:sp>
        <p:nvSpPr>
          <p:cNvPr id="36" name="Google Shape;36;p22"/>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37" name="Google Shape;37;p22"/>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
        <p:nvSpPr>
          <p:cNvPr id="38" name="Google Shape;38;p22"/>
          <p:cNvSpPr/>
          <p:nvPr/>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9" name="Google Shape;39;p22"/>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7200"/>
              <a:buFont typeface="Calibri"/>
              <a:buNone/>
              <a:defRPr sz="72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22"/>
          <p:cNvSpPr txBox="1">
            <a:spLocks noGrp="1"/>
          </p:cNvSpPr>
          <p:nvPr>
            <p:ph type="body" idx="1"/>
          </p:nvPr>
        </p:nvSpPr>
        <p:spPr>
          <a:xfrm>
            <a:off x="692727" y="2071687"/>
            <a:ext cx="10806546" cy="2714625"/>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מה למדנו היום?">
  <p:cSld name="מה למדנו היום?">
    <p:spTree>
      <p:nvGrpSpPr>
        <p:cNvPr id="1" name="Shape 41"/>
        <p:cNvGrpSpPr/>
        <p:nvPr/>
      </p:nvGrpSpPr>
      <p:grpSpPr>
        <a:xfrm>
          <a:off x="0" y="0"/>
          <a:ext cx="0" cy="0"/>
          <a:chOff x="0" y="0"/>
          <a:chExt cx="0" cy="0"/>
        </a:xfrm>
      </p:grpSpPr>
      <p:sp>
        <p:nvSpPr>
          <p:cNvPr id="42" name="Google Shape;42;p28"/>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43" name="Google Shape;43;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44" name="Google Shape;44;p28"/>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
        <p:nvSpPr>
          <p:cNvPr id="45" name="Google Shape;45;p28"/>
          <p:cNvSpPr/>
          <p:nvPr/>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rgbClr val="002060"/>
              </a:solidFill>
              <a:latin typeface="Calibri"/>
              <a:ea typeface="Calibri"/>
              <a:cs typeface="Calibri"/>
              <a:sym typeface="Calibri"/>
            </a:endParaRPr>
          </a:p>
        </p:txBody>
      </p:sp>
      <p:pic>
        <p:nvPicPr>
          <p:cNvPr id="46" name="Google Shape;46;p28"/>
          <p:cNvPicPr preferRelativeResize="0"/>
          <p:nvPr/>
        </p:nvPicPr>
        <p:blipFill rotWithShape="1">
          <a:blip r:embed="rId2">
            <a:alphaModFix/>
          </a:blip>
          <a:srcRect/>
          <a:stretch/>
        </p:blipFill>
        <p:spPr>
          <a:xfrm rot="7234956">
            <a:off x="2188430" y="1157286"/>
            <a:ext cx="838200" cy="428625"/>
          </a:xfrm>
          <a:prstGeom prst="rect">
            <a:avLst/>
          </a:prstGeom>
          <a:noFill/>
          <a:ln>
            <a:noFill/>
          </a:ln>
        </p:spPr>
      </p:pic>
      <p:sp>
        <p:nvSpPr>
          <p:cNvPr id="47" name="Google Shape;47;p28"/>
          <p:cNvSpPr/>
          <p:nvPr/>
        </p:nvSpPr>
        <p:spPr>
          <a:xfrm>
            <a:off x="2625010" y="230909"/>
            <a:ext cx="7536873" cy="1025236"/>
          </a:xfrm>
          <a:prstGeom prst="rect">
            <a:avLst/>
          </a:prstGeom>
          <a:no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מה למדנו היום?</a:t>
            </a:r>
            <a:endParaRPr sz="1400" b="0" i="0" u="none" strike="noStrike" cap="none">
              <a:solidFill>
                <a:srgbClr val="000000"/>
              </a:solidFill>
              <a:latin typeface="Arial"/>
              <a:ea typeface="Arial"/>
              <a:cs typeface="Arial"/>
              <a:sym typeface="Arial"/>
            </a:endParaRPr>
          </a:p>
        </p:txBody>
      </p:sp>
      <p:sp>
        <p:nvSpPr>
          <p:cNvPr id="48" name="Google Shape;48;p28"/>
          <p:cNvSpPr txBox="1">
            <a:spLocks noGrp="1"/>
          </p:cNvSpPr>
          <p:nvPr>
            <p:ph type="body" idx="1"/>
          </p:nvPr>
        </p:nvSpPr>
        <p:spPr>
          <a:xfrm>
            <a:off x="692727" y="2071687"/>
            <a:ext cx="10806546" cy="2714625"/>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שקופית כותרת" type="title">
  <p:cSld name="TITLE">
    <p:spTree>
      <p:nvGrpSpPr>
        <p:cNvPr id="1" name="Shape 49"/>
        <p:cNvGrpSpPr/>
        <p:nvPr/>
      </p:nvGrpSpPr>
      <p:grpSpPr>
        <a:xfrm>
          <a:off x="0" y="0"/>
          <a:ext cx="0" cy="0"/>
          <a:chOff x="0" y="0"/>
          <a:chExt cx="0" cy="0"/>
        </a:xfrm>
      </p:grpSpPr>
      <p:sp>
        <p:nvSpPr>
          <p:cNvPr id="50" name="Google Shape;50;p2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52" name="Google Shape;52;p29"/>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53" name="Google Shape;53;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54" name="Google Shape;54;p29"/>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שני תכנים" type="twoObj">
  <p:cSld name="TWO_OBJECTS">
    <p:spTree>
      <p:nvGrpSpPr>
        <p:cNvPr id="1" name="Shape 55"/>
        <p:cNvGrpSpPr/>
        <p:nvPr/>
      </p:nvGrpSpPr>
      <p:grpSpPr>
        <a:xfrm>
          <a:off x="0" y="0"/>
          <a:ext cx="0" cy="0"/>
          <a:chOff x="0" y="0"/>
          <a:chExt cx="0" cy="0"/>
        </a:xfrm>
      </p:grpSpPr>
      <p:sp>
        <p:nvSpPr>
          <p:cNvPr id="56" name="Google Shape;56;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3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8" name="Google Shape;58;p3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9" name="Google Shape;59;p30"/>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60" name="Google Shape;60;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61" name="Google Shape;61;p30"/>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השוואה" type="twoTxTwoObj">
  <p:cSld name="TWO_OBJECTS_WITH_TEXT">
    <p:spTree>
      <p:nvGrpSpPr>
        <p:cNvPr id="1" name="Shape 62"/>
        <p:cNvGrpSpPr/>
        <p:nvPr/>
      </p:nvGrpSpPr>
      <p:grpSpPr>
        <a:xfrm>
          <a:off x="0" y="0"/>
          <a:ext cx="0" cy="0"/>
          <a:chOff x="0" y="0"/>
          <a:chExt cx="0" cy="0"/>
        </a:xfrm>
      </p:grpSpPr>
      <p:sp>
        <p:nvSpPr>
          <p:cNvPr id="63" name="Google Shape;63;p3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3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65" name="Google Shape;65;p3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66" name="Google Shape;66;p3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67" name="Google Shape;67;p3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68" name="Google Shape;68;p31"/>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69" name="Google Shape;69;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70" name="Google Shape;70;p31"/>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סרטונים/ שמע">
  <p:cSld name="סרטונים/ שמע">
    <p:spTree>
      <p:nvGrpSpPr>
        <p:cNvPr id="1" name="Shape 71"/>
        <p:cNvGrpSpPr/>
        <p:nvPr/>
      </p:nvGrpSpPr>
      <p:grpSpPr>
        <a:xfrm>
          <a:off x="0" y="0"/>
          <a:ext cx="0" cy="0"/>
          <a:chOff x="0" y="0"/>
          <a:chExt cx="0" cy="0"/>
        </a:xfrm>
      </p:grpSpPr>
      <p:sp>
        <p:nvSpPr>
          <p:cNvPr id="72" name="Google Shape;72;p32"/>
          <p:cNvSpPr/>
          <p:nvPr/>
        </p:nvSpPr>
        <p:spPr>
          <a:xfrm>
            <a:off x="7673" y="0"/>
            <a:ext cx="3573727" cy="6858000"/>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32"/>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74" name="Google Shape;74;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75" name="Google Shape;75;p32"/>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
        <p:nvSpPr>
          <p:cNvPr id="76" name="Google Shape;76;p32"/>
          <p:cNvSpPr txBox="1">
            <a:spLocks noGrp="1"/>
          </p:cNvSpPr>
          <p:nvPr>
            <p:ph type="title"/>
          </p:nvPr>
        </p:nvSpPr>
        <p:spPr>
          <a:xfrm>
            <a:off x="428625" y="1189831"/>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5400"/>
              <a:buFont typeface="Calibri"/>
              <a:buNone/>
              <a:defRPr sz="54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2"/>
          <p:cNvSpPr>
            <a:spLocks noGrp="1"/>
          </p:cNvSpPr>
          <p:nvPr>
            <p:ph type="media" idx="2"/>
          </p:nvPr>
        </p:nvSpPr>
        <p:spPr>
          <a:xfrm>
            <a:off x="5464968" y="1611299"/>
            <a:ext cx="5376863" cy="4157662"/>
          </a:xfrm>
          <a:prstGeom prst="rect">
            <a:avLst/>
          </a:prstGeom>
          <a:noFill/>
          <a:ln>
            <a:noFill/>
          </a:ln>
        </p:spPr>
        <p:txBody>
          <a:bodyPr spcFirstLastPara="1" wrap="square" lIns="91425" tIns="45700" rIns="91425" bIns="45700" anchor="t" anchorCtr="0">
            <a:normAutofit/>
          </a:bodyPr>
          <a:lstStyle>
            <a:lvl1pPr marR="0" lvl="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כותרת ותוכן" type="obj">
  <p:cSld name="OBJECT">
    <p:spTree>
      <p:nvGrpSpPr>
        <p:cNvPr id="1" name="Shape 84"/>
        <p:cNvGrpSpPr/>
        <p:nvPr/>
      </p:nvGrpSpPr>
      <p:grpSpPr>
        <a:xfrm>
          <a:off x="0" y="0"/>
          <a:ext cx="0" cy="0"/>
          <a:chOff x="0" y="0"/>
          <a:chExt cx="0" cy="0"/>
        </a:xfrm>
      </p:grpSpPr>
      <p:sp>
        <p:nvSpPr>
          <p:cNvPr id="85" name="Google Shape;85;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7" name="Google Shape;87;p50"/>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50"/>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שקופית כותרת" type="title">
  <p:cSld name="TITLE">
    <p:spTree>
      <p:nvGrpSpPr>
        <p:cNvPr id="1" name="Shape 90"/>
        <p:cNvGrpSpPr/>
        <p:nvPr/>
      </p:nvGrpSpPr>
      <p:grpSpPr>
        <a:xfrm>
          <a:off x="0" y="0"/>
          <a:ext cx="0" cy="0"/>
          <a:chOff x="0" y="0"/>
          <a:chExt cx="0" cy="0"/>
        </a:xfrm>
      </p:grpSpPr>
      <p:sp>
        <p:nvSpPr>
          <p:cNvPr id="91" name="Google Shape;91;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93" name="Google Shape;93;p51"/>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1"/>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כותרת">
  <p:cSld name="כותרת">
    <p:spTree>
      <p:nvGrpSpPr>
        <p:cNvPr id="1" name="Shape 96"/>
        <p:cNvGrpSpPr/>
        <p:nvPr/>
      </p:nvGrpSpPr>
      <p:grpSpPr>
        <a:xfrm>
          <a:off x="0" y="0"/>
          <a:ext cx="0" cy="0"/>
          <a:chOff x="0" y="0"/>
          <a:chExt cx="0" cy="0"/>
        </a:xfrm>
      </p:grpSpPr>
      <p:sp>
        <p:nvSpPr>
          <p:cNvPr id="97" name="Google Shape;97;p52"/>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
        <p:nvSpPr>
          <p:cNvPr id="98" name="Google Shape;98;p52"/>
          <p:cNvSpPr/>
          <p:nvPr/>
        </p:nvSpPr>
        <p:spPr>
          <a:xfrm>
            <a:off x="0" y="0"/>
            <a:ext cx="12192000" cy="1487055"/>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99" name="Google Shape;99;p52"/>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7200"/>
              <a:buFont typeface="Calibri"/>
              <a:buNone/>
              <a:defRPr sz="72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52"/>
          <p:cNvSpPr txBox="1">
            <a:spLocks noGrp="1"/>
          </p:cNvSpPr>
          <p:nvPr>
            <p:ph type="body" idx="1"/>
          </p:nvPr>
        </p:nvSpPr>
        <p:spPr>
          <a:xfrm>
            <a:off x="692727" y="2071687"/>
            <a:ext cx="10806546" cy="2714625"/>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שאלות- אפשרות 1">
  <p:cSld name="שאלות- אפשרות 1">
    <p:spTree>
      <p:nvGrpSpPr>
        <p:cNvPr id="1" name="Shape 101"/>
        <p:cNvGrpSpPr/>
        <p:nvPr/>
      </p:nvGrpSpPr>
      <p:grpSpPr>
        <a:xfrm>
          <a:off x="0" y="0"/>
          <a:ext cx="0" cy="0"/>
          <a:chOff x="0" y="0"/>
          <a:chExt cx="0" cy="0"/>
        </a:xfrm>
      </p:grpSpPr>
      <p:sp>
        <p:nvSpPr>
          <p:cNvPr id="102" name="Google Shape;102;p53"/>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53"/>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
        <p:nvSpPr>
          <p:cNvPr id="105" name="Google Shape;105;p53"/>
          <p:cNvSpPr/>
          <p:nvPr/>
        </p:nvSpPr>
        <p:spPr>
          <a:xfrm>
            <a:off x="0" y="0"/>
            <a:ext cx="12192000" cy="1487055"/>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2060"/>
              </a:solidFill>
              <a:latin typeface="Arial"/>
              <a:ea typeface="Arial"/>
              <a:cs typeface="Arial"/>
              <a:sym typeface="Arial"/>
            </a:endParaRPr>
          </a:p>
        </p:txBody>
      </p:sp>
      <p:sp>
        <p:nvSpPr>
          <p:cNvPr id="106" name="Google Shape;106;p53"/>
          <p:cNvSpPr txBox="1"/>
          <p:nvPr/>
        </p:nvSpPr>
        <p:spPr>
          <a:xfrm>
            <a:off x="1159162" y="143362"/>
            <a:ext cx="8640619" cy="1200329"/>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שְׁאֵלוֹת</a:t>
            </a:r>
            <a:r>
              <a:rPr lang="x-none" sz="7200" b="1" i="0" u="none" strike="noStrike" cap="none">
                <a:solidFill>
                  <a:schemeClr val="lt1"/>
                </a:solidFill>
                <a:latin typeface="Calibri"/>
                <a:ea typeface="Calibri"/>
                <a:cs typeface="Calibri"/>
                <a:sym typeface="Calibri"/>
              </a:rPr>
              <a:t> </a:t>
            </a:r>
            <a:r>
              <a:rPr lang="x-none" sz="7200" b="1" i="0" u="none" strike="noStrike" cap="none">
                <a:solidFill>
                  <a:srgbClr val="002060"/>
                </a:solidFill>
                <a:latin typeface="Calibri"/>
                <a:ea typeface="Calibri"/>
                <a:cs typeface="Calibri"/>
                <a:sym typeface="Calibri"/>
              </a:rPr>
              <a:t>לְדִיּוּן</a:t>
            </a:r>
            <a:r>
              <a:rPr lang="x-none" sz="7200" b="1" i="0" u="none" strike="noStrike" cap="none">
                <a:solidFill>
                  <a:schemeClr val="lt1"/>
                </a:solidFill>
                <a:latin typeface="Calibri"/>
                <a:ea typeface="Calibri"/>
                <a:cs typeface="Calibri"/>
                <a:sym typeface="Calibri"/>
              </a:rPr>
              <a:t> </a:t>
            </a:r>
            <a:r>
              <a:rPr lang="x-none" sz="7200" b="1" i="0" u="none" strike="noStrike" cap="none">
                <a:solidFill>
                  <a:srgbClr val="002060"/>
                </a:solidFill>
                <a:latin typeface="Calibri"/>
                <a:ea typeface="Calibri"/>
                <a:cs typeface="Calibri"/>
                <a:sym typeface="Calibri"/>
              </a:rPr>
              <a:t>בַּכִּתָּה</a:t>
            </a:r>
            <a:endParaRPr sz="7200" b="1" i="0" u="none" strike="noStrike" cap="none">
              <a:solidFill>
                <a:srgbClr val="002060"/>
              </a:solidFill>
              <a:latin typeface="Calibri"/>
              <a:ea typeface="Calibri"/>
              <a:cs typeface="Calibri"/>
              <a:sym typeface="Calibri"/>
            </a:endParaRPr>
          </a:p>
        </p:txBody>
      </p:sp>
      <p:sp>
        <p:nvSpPr>
          <p:cNvPr id="107" name="Google Shape;107;p53"/>
          <p:cNvSpPr txBox="1">
            <a:spLocks noGrp="1"/>
          </p:cNvSpPr>
          <p:nvPr>
            <p:ph type="body" idx="1"/>
          </p:nvPr>
        </p:nvSpPr>
        <p:spPr>
          <a:xfrm>
            <a:off x="3918528" y="2246457"/>
            <a:ext cx="6638636" cy="3684588"/>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מה המסר שלנו">
  <p:cSld name="מה המסר שלנו">
    <p:spTree>
      <p:nvGrpSpPr>
        <p:cNvPr id="1" name="Shape 108"/>
        <p:cNvGrpSpPr/>
        <p:nvPr/>
      </p:nvGrpSpPr>
      <p:grpSpPr>
        <a:xfrm>
          <a:off x="0" y="0"/>
          <a:ext cx="0" cy="0"/>
          <a:chOff x="0" y="0"/>
          <a:chExt cx="0" cy="0"/>
        </a:xfrm>
      </p:grpSpPr>
      <p:sp>
        <p:nvSpPr>
          <p:cNvPr id="109" name="Google Shape;109;p54"/>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54"/>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
        <p:nvSpPr>
          <p:cNvPr id="112" name="Google Shape;112;p54"/>
          <p:cNvSpPr/>
          <p:nvPr/>
        </p:nvSpPr>
        <p:spPr>
          <a:xfrm>
            <a:off x="0" y="0"/>
            <a:ext cx="12192000" cy="1487055"/>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13" name="Google Shape;113;p54"/>
          <p:cNvSpPr txBox="1"/>
          <p:nvPr/>
        </p:nvSpPr>
        <p:spPr>
          <a:xfrm>
            <a:off x="3191163" y="189529"/>
            <a:ext cx="6308436" cy="120032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מָה הַמֶּסֶר שֶׁלָּנוּ?</a:t>
            </a:r>
            <a:endParaRPr sz="7200" b="1" i="0" u="none" strike="noStrike" cap="none">
              <a:solidFill>
                <a:srgbClr val="002060"/>
              </a:solidFill>
              <a:latin typeface="Calibri"/>
              <a:ea typeface="Calibri"/>
              <a:cs typeface="Calibri"/>
              <a:sym typeface="Calibri"/>
            </a:endParaRPr>
          </a:p>
        </p:txBody>
      </p:sp>
      <p:sp>
        <p:nvSpPr>
          <p:cNvPr id="114" name="Google Shape;114;p54"/>
          <p:cNvSpPr txBox="1">
            <a:spLocks noGrp="1"/>
          </p:cNvSpPr>
          <p:nvPr>
            <p:ph type="body" idx="1"/>
          </p:nvPr>
        </p:nvSpPr>
        <p:spPr>
          <a:xfrm>
            <a:off x="2643910" y="2218749"/>
            <a:ext cx="8365836" cy="3684588"/>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שאלות- אפשרות 2">
  <p:cSld name="שאלות- אפשרות 2">
    <p:spTree>
      <p:nvGrpSpPr>
        <p:cNvPr id="1" name="Shape 115"/>
        <p:cNvGrpSpPr/>
        <p:nvPr/>
      </p:nvGrpSpPr>
      <p:grpSpPr>
        <a:xfrm>
          <a:off x="0" y="0"/>
          <a:ext cx="0" cy="0"/>
          <a:chOff x="0" y="0"/>
          <a:chExt cx="0" cy="0"/>
        </a:xfrm>
      </p:grpSpPr>
      <p:sp>
        <p:nvSpPr>
          <p:cNvPr id="116" name="Google Shape;116;p55"/>
          <p:cNvSpPr/>
          <p:nvPr/>
        </p:nvSpPr>
        <p:spPr>
          <a:xfrm>
            <a:off x="0" y="0"/>
            <a:ext cx="12192000" cy="1487055"/>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17" name="Google Shape;117;p55"/>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 name="Google Shape;119;p55"/>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pic>
        <p:nvPicPr>
          <p:cNvPr id="120" name="Google Shape;120;p55"/>
          <p:cNvPicPr preferRelativeResize="0"/>
          <p:nvPr/>
        </p:nvPicPr>
        <p:blipFill rotWithShape="1">
          <a:blip r:embed="rId2">
            <a:alphaModFix/>
          </a:blip>
          <a:srcRect/>
          <a:stretch/>
        </p:blipFill>
        <p:spPr>
          <a:xfrm flipH="1">
            <a:off x="290837" y="1866284"/>
            <a:ext cx="3468362" cy="2846131"/>
          </a:xfrm>
          <a:prstGeom prst="rect">
            <a:avLst/>
          </a:prstGeom>
          <a:noFill/>
          <a:ln>
            <a:noFill/>
          </a:ln>
        </p:spPr>
      </p:pic>
      <p:pic>
        <p:nvPicPr>
          <p:cNvPr id="121" name="Google Shape;121;p55"/>
          <p:cNvPicPr preferRelativeResize="0"/>
          <p:nvPr/>
        </p:nvPicPr>
        <p:blipFill rotWithShape="1">
          <a:blip r:embed="rId2">
            <a:alphaModFix/>
          </a:blip>
          <a:srcRect/>
          <a:stretch/>
        </p:blipFill>
        <p:spPr>
          <a:xfrm flipH="1">
            <a:off x="2715383" y="3875344"/>
            <a:ext cx="3468362" cy="2846131"/>
          </a:xfrm>
          <a:prstGeom prst="rect">
            <a:avLst/>
          </a:prstGeom>
          <a:noFill/>
          <a:ln>
            <a:noFill/>
          </a:ln>
        </p:spPr>
      </p:pic>
      <p:pic>
        <p:nvPicPr>
          <p:cNvPr id="122" name="Google Shape;122;p55"/>
          <p:cNvPicPr preferRelativeResize="0"/>
          <p:nvPr/>
        </p:nvPicPr>
        <p:blipFill rotWithShape="1">
          <a:blip r:embed="rId2">
            <a:alphaModFix/>
          </a:blip>
          <a:srcRect/>
          <a:stretch/>
        </p:blipFill>
        <p:spPr>
          <a:xfrm>
            <a:off x="5510369" y="1688935"/>
            <a:ext cx="3246583" cy="2846131"/>
          </a:xfrm>
          <a:prstGeom prst="rect">
            <a:avLst/>
          </a:prstGeom>
          <a:noFill/>
          <a:ln>
            <a:noFill/>
          </a:ln>
        </p:spPr>
      </p:pic>
      <p:pic>
        <p:nvPicPr>
          <p:cNvPr id="123" name="Google Shape;123;p55"/>
          <p:cNvPicPr preferRelativeResize="0"/>
          <p:nvPr/>
        </p:nvPicPr>
        <p:blipFill rotWithShape="1">
          <a:blip r:embed="rId2">
            <a:alphaModFix/>
          </a:blip>
          <a:srcRect/>
          <a:stretch/>
        </p:blipFill>
        <p:spPr>
          <a:xfrm>
            <a:off x="8226137" y="4116530"/>
            <a:ext cx="3392995" cy="2445039"/>
          </a:xfrm>
          <a:prstGeom prst="rect">
            <a:avLst/>
          </a:prstGeom>
          <a:noFill/>
          <a:ln>
            <a:noFill/>
          </a:ln>
        </p:spPr>
      </p:pic>
      <p:sp>
        <p:nvSpPr>
          <p:cNvPr id="124" name="Google Shape;124;p55"/>
          <p:cNvSpPr txBox="1">
            <a:spLocks noGrp="1"/>
          </p:cNvSpPr>
          <p:nvPr>
            <p:ph type="title"/>
          </p:nvPr>
        </p:nvSpPr>
        <p:spPr>
          <a:xfrm>
            <a:off x="5013878" y="59823"/>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7200"/>
              <a:buFont typeface="Calibri"/>
              <a:buNone/>
              <a:defRPr sz="72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שאלות - אפשרות 3">
  <p:cSld name="שאלות - אפשרות 3">
    <p:spTree>
      <p:nvGrpSpPr>
        <p:cNvPr id="1" name="Shape 125"/>
        <p:cNvGrpSpPr/>
        <p:nvPr/>
      </p:nvGrpSpPr>
      <p:grpSpPr>
        <a:xfrm>
          <a:off x="0" y="0"/>
          <a:ext cx="0" cy="0"/>
          <a:chOff x="0" y="0"/>
          <a:chExt cx="0" cy="0"/>
        </a:xfrm>
      </p:grpSpPr>
      <p:sp>
        <p:nvSpPr>
          <p:cNvPr id="126" name="Google Shape;126;p56"/>
          <p:cNvSpPr/>
          <p:nvPr/>
        </p:nvSpPr>
        <p:spPr>
          <a:xfrm>
            <a:off x="8610600" y="0"/>
            <a:ext cx="3581400" cy="6858000"/>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27" name="Google Shape;127;p56"/>
          <p:cNvSpPr txBox="1">
            <a:spLocks noGrp="1"/>
          </p:cNvSpPr>
          <p:nvPr>
            <p:ph type="title"/>
          </p:nvPr>
        </p:nvSpPr>
        <p:spPr>
          <a:xfrm>
            <a:off x="9039225" y="1189831"/>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5400"/>
              <a:buFont typeface="Calibri"/>
              <a:buNone/>
              <a:defRPr sz="54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56"/>
          <p:cNvSpPr txBox="1">
            <a:spLocks noGrp="1"/>
          </p:cNvSpPr>
          <p:nvPr>
            <p:ph type="sldNum" idx="12"/>
          </p:nvPr>
        </p:nvSpPr>
        <p:spPr>
          <a:xfrm>
            <a:off x="94488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pic>
        <p:nvPicPr>
          <p:cNvPr id="129" name="Google Shape;129;p56"/>
          <p:cNvPicPr preferRelativeResize="0"/>
          <p:nvPr/>
        </p:nvPicPr>
        <p:blipFill rotWithShape="1">
          <a:blip r:embed="rId2">
            <a:alphaModFix/>
          </a:blip>
          <a:srcRect/>
          <a:stretch/>
        </p:blipFill>
        <p:spPr>
          <a:xfrm>
            <a:off x="6096000" y="835091"/>
            <a:ext cx="1858858" cy="1353379"/>
          </a:xfrm>
          <a:prstGeom prst="rect">
            <a:avLst/>
          </a:prstGeom>
          <a:noFill/>
          <a:ln>
            <a:noFill/>
          </a:ln>
        </p:spPr>
      </p:pic>
      <p:pic>
        <p:nvPicPr>
          <p:cNvPr id="130" name="Google Shape;130;p56"/>
          <p:cNvPicPr preferRelativeResize="0"/>
          <p:nvPr/>
        </p:nvPicPr>
        <p:blipFill rotWithShape="1">
          <a:blip r:embed="rId3">
            <a:alphaModFix/>
          </a:blip>
          <a:srcRect/>
          <a:stretch/>
        </p:blipFill>
        <p:spPr>
          <a:xfrm>
            <a:off x="4968676" y="2606675"/>
            <a:ext cx="2649310" cy="1845831"/>
          </a:xfrm>
          <a:prstGeom prst="rect">
            <a:avLst/>
          </a:prstGeom>
          <a:noFill/>
          <a:ln>
            <a:noFill/>
          </a:ln>
        </p:spPr>
      </p:pic>
      <p:pic>
        <p:nvPicPr>
          <p:cNvPr id="131" name="Google Shape;131;p56"/>
          <p:cNvPicPr preferRelativeResize="0"/>
          <p:nvPr/>
        </p:nvPicPr>
        <p:blipFill rotWithShape="1">
          <a:blip r:embed="rId4">
            <a:alphaModFix/>
          </a:blip>
          <a:srcRect/>
          <a:stretch/>
        </p:blipFill>
        <p:spPr>
          <a:xfrm>
            <a:off x="3038232" y="682291"/>
            <a:ext cx="2814200" cy="1833103"/>
          </a:xfrm>
          <a:prstGeom prst="rect">
            <a:avLst/>
          </a:prstGeom>
          <a:noFill/>
          <a:ln>
            <a:noFill/>
          </a:ln>
        </p:spPr>
      </p:pic>
      <p:pic>
        <p:nvPicPr>
          <p:cNvPr id="132" name="Google Shape;132;p56"/>
          <p:cNvPicPr preferRelativeResize="0"/>
          <p:nvPr/>
        </p:nvPicPr>
        <p:blipFill rotWithShape="1">
          <a:blip r:embed="rId5">
            <a:alphaModFix/>
          </a:blip>
          <a:srcRect/>
          <a:stretch/>
        </p:blipFill>
        <p:spPr>
          <a:xfrm>
            <a:off x="3436789" y="4787831"/>
            <a:ext cx="1805401" cy="1978522"/>
          </a:xfrm>
          <a:prstGeom prst="rect">
            <a:avLst/>
          </a:prstGeom>
          <a:noFill/>
          <a:ln>
            <a:noFill/>
          </a:ln>
        </p:spPr>
      </p:pic>
      <p:pic>
        <p:nvPicPr>
          <p:cNvPr id="133" name="Google Shape;133;p56"/>
          <p:cNvPicPr preferRelativeResize="0"/>
          <p:nvPr/>
        </p:nvPicPr>
        <p:blipFill rotWithShape="1">
          <a:blip r:embed="rId6">
            <a:alphaModFix/>
          </a:blip>
          <a:srcRect/>
          <a:stretch/>
        </p:blipFill>
        <p:spPr>
          <a:xfrm>
            <a:off x="1778922" y="2728697"/>
            <a:ext cx="2089237" cy="1845831"/>
          </a:xfrm>
          <a:prstGeom prst="rect">
            <a:avLst/>
          </a:prstGeom>
          <a:noFill/>
          <a:ln>
            <a:noFill/>
          </a:ln>
        </p:spPr>
      </p:pic>
      <p:pic>
        <p:nvPicPr>
          <p:cNvPr id="134" name="Google Shape;134;p56"/>
          <p:cNvPicPr preferRelativeResize="0"/>
          <p:nvPr/>
        </p:nvPicPr>
        <p:blipFill rotWithShape="1">
          <a:blip r:embed="rId7">
            <a:alphaModFix/>
          </a:blip>
          <a:srcRect/>
          <a:stretch/>
        </p:blipFill>
        <p:spPr>
          <a:xfrm>
            <a:off x="6132649" y="4758566"/>
            <a:ext cx="2089238" cy="1644719"/>
          </a:xfrm>
          <a:prstGeom prst="rect">
            <a:avLst/>
          </a:prstGeom>
          <a:noFill/>
          <a:ln>
            <a:noFill/>
          </a:ln>
        </p:spPr>
      </p:pic>
      <p:pic>
        <p:nvPicPr>
          <p:cNvPr id="135" name="Google Shape;135;p56"/>
          <p:cNvPicPr preferRelativeResize="0"/>
          <p:nvPr/>
        </p:nvPicPr>
        <p:blipFill rotWithShape="1">
          <a:blip r:embed="rId8">
            <a:alphaModFix/>
          </a:blip>
          <a:srcRect/>
          <a:stretch/>
        </p:blipFill>
        <p:spPr>
          <a:xfrm>
            <a:off x="680831" y="730316"/>
            <a:ext cx="1811014" cy="1562930"/>
          </a:xfrm>
          <a:prstGeom prst="rect">
            <a:avLst/>
          </a:prstGeom>
          <a:noFill/>
          <a:ln>
            <a:noFill/>
          </a:ln>
        </p:spPr>
      </p:pic>
      <p:pic>
        <p:nvPicPr>
          <p:cNvPr id="136" name="Google Shape;136;p56"/>
          <p:cNvPicPr preferRelativeResize="0"/>
          <p:nvPr/>
        </p:nvPicPr>
        <p:blipFill rotWithShape="1">
          <a:blip r:embed="rId9">
            <a:alphaModFix/>
          </a:blip>
          <a:srcRect/>
          <a:stretch/>
        </p:blipFill>
        <p:spPr>
          <a:xfrm>
            <a:off x="535550" y="4839928"/>
            <a:ext cx="2287991" cy="1481994"/>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תמונה ">
  <p:cSld name="תמונה ">
    <p:spTree>
      <p:nvGrpSpPr>
        <p:cNvPr id="1" name="Shape 137"/>
        <p:cNvGrpSpPr/>
        <p:nvPr/>
      </p:nvGrpSpPr>
      <p:grpSpPr>
        <a:xfrm>
          <a:off x="0" y="0"/>
          <a:ext cx="0" cy="0"/>
          <a:chOff x="0" y="0"/>
          <a:chExt cx="0" cy="0"/>
        </a:xfrm>
      </p:grpSpPr>
      <p:sp>
        <p:nvSpPr>
          <p:cNvPr id="138" name="Google Shape;138;p57"/>
          <p:cNvSpPr/>
          <p:nvPr/>
        </p:nvSpPr>
        <p:spPr>
          <a:xfrm>
            <a:off x="0" y="0"/>
            <a:ext cx="3581400" cy="6858000"/>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39" name="Google Shape;139;p57"/>
          <p:cNvSpPr>
            <a:spLocks noGrp="1"/>
          </p:cNvSpPr>
          <p:nvPr>
            <p:ph type="pic" idx="2"/>
          </p:nvPr>
        </p:nvSpPr>
        <p:spPr>
          <a:xfrm>
            <a:off x="5183188" y="987425"/>
            <a:ext cx="6172200" cy="4873625"/>
          </a:xfrm>
          <a:prstGeom prst="rect">
            <a:avLst/>
          </a:prstGeom>
          <a:noFill/>
          <a:ln>
            <a:noFill/>
          </a:ln>
        </p:spPr>
      </p:sp>
      <p:sp>
        <p:nvSpPr>
          <p:cNvPr id="140" name="Google Shape;140;p57"/>
          <p:cNvSpPr txBox="1">
            <a:spLocks noGrp="1"/>
          </p:cNvSpPr>
          <p:nvPr>
            <p:ph type="title"/>
          </p:nvPr>
        </p:nvSpPr>
        <p:spPr>
          <a:xfrm>
            <a:off x="428625" y="1189831"/>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5400"/>
              <a:buFont typeface="Calibri"/>
              <a:buNone/>
              <a:defRPr sz="54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 name="Google Shape;141;p57"/>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57"/>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סרטונים/ שמע">
  <p:cSld name="סרטונים/ שמע">
    <p:spTree>
      <p:nvGrpSpPr>
        <p:cNvPr id="1" name="Shape 144"/>
        <p:cNvGrpSpPr/>
        <p:nvPr/>
      </p:nvGrpSpPr>
      <p:grpSpPr>
        <a:xfrm>
          <a:off x="0" y="0"/>
          <a:ext cx="0" cy="0"/>
          <a:chOff x="0" y="0"/>
          <a:chExt cx="0" cy="0"/>
        </a:xfrm>
      </p:grpSpPr>
      <p:sp>
        <p:nvSpPr>
          <p:cNvPr id="145" name="Google Shape;145;p58"/>
          <p:cNvSpPr/>
          <p:nvPr/>
        </p:nvSpPr>
        <p:spPr>
          <a:xfrm>
            <a:off x="7673" y="0"/>
            <a:ext cx="3573727" cy="6858000"/>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46" name="Google Shape;146;p58"/>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7" name="Google Shape;147;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8" name="Google Shape;148;p58"/>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
        <p:nvSpPr>
          <p:cNvPr id="149" name="Google Shape;149;p58"/>
          <p:cNvSpPr txBox="1">
            <a:spLocks noGrp="1"/>
          </p:cNvSpPr>
          <p:nvPr>
            <p:ph type="title"/>
          </p:nvPr>
        </p:nvSpPr>
        <p:spPr>
          <a:xfrm>
            <a:off x="428625" y="1189831"/>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5400"/>
              <a:buFont typeface="Calibri"/>
              <a:buNone/>
              <a:defRPr sz="54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0" name="Google Shape;150;p58"/>
          <p:cNvSpPr>
            <a:spLocks noGrp="1"/>
          </p:cNvSpPr>
          <p:nvPr>
            <p:ph type="media" idx="2"/>
          </p:nvPr>
        </p:nvSpPr>
        <p:spPr>
          <a:xfrm>
            <a:off x="5464968" y="1611299"/>
            <a:ext cx="5376863" cy="4157662"/>
          </a:xfrm>
          <a:prstGeom prst="rect">
            <a:avLst/>
          </a:prstGeom>
          <a:noFill/>
          <a:ln>
            <a:noFill/>
          </a:ln>
        </p:spPr>
        <p:txBody>
          <a:bodyPr spcFirstLastPara="1" wrap="square" lIns="91425" tIns="45700" rIns="91425" bIns="45700" anchor="t" anchorCtr="0">
            <a:normAutofit/>
          </a:bodyPr>
          <a:lstStyle>
            <a:lvl1pPr marR="0" lvl="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_סרטונים/ שמע">
  <p:cSld name="1_סרטונים/ שמע">
    <p:spTree>
      <p:nvGrpSpPr>
        <p:cNvPr id="1" name="Shape 151"/>
        <p:cNvGrpSpPr/>
        <p:nvPr/>
      </p:nvGrpSpPr>
      <p:grpSpPr>
        <a:xfrm>
          <a:off x="0" y="0"/>
          <a:ext cx="0" cy="0"/>
          <a:chOff x="0" y="0"/>
          <a:chExt cx="0" cy="0"/>
        </a:xfrm>
      </p:grpSpPr>
      <p:sp>
        <p:nvSpPr>
          <p:cNvPr id="152" name="Google Shape;152;p59"/>
          <p:cNvSpPr/>
          <p:nvPr/>
        </p:nvSpPr>
        <p:spPr>
          <a:xfrm>
            <a:off x="7673" y="0"/>
            <a:ext cx="3573727" cy="6858000"/>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53" name="Google Shape;153;p59"/>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4" name="Google Shape;154;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59"/>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
        <p:nvSpPr>
          <p:cNvPr id="156" name="Google Shape;156;p59"/>
          <p:cNvSpPr txBox="1">
            <a:spLocks noGrp="1"/>
          </p:cNvSpPr>
          <p:nvPr>
            <p:ph type="title"/>
          </p:nvPr>
        </p:nvSpPr>
        <p:spPr>
          <a:xfrm>
            <a:off x="428625" y="1189831"/>
            <a:ext cx="2828636" cy="1325563"/>
          </a:xfrm>
          <a:prstGeom prst="rect">
            <a:avLst/>
          </a:prstGeom>
          <a:noFill/>
          <a:ln>
            <a:noFill/>
          </a:ln>
        </p:spPr>
        <p:txBody>
          <a:bodyPr spcFirstLastPara="1" wrap="square" lIns="91425" tIns="45700" rIns="91425" bIns="45700" anchor="ctr" anchorCtr="0">
            <a:normAutofit/>
          </a:bodyPr>
          <a:lstStyle>
            <a:lvl1pPr lvl="0" algn="ctr" rtl="1">
              <a:lnSpc>
                <a:spcPct val="90000"/>
              </a:lnSpc>
              <a:spcBef>
                <a:spcPts val="0"/>
              </a:spcBef>
              <a:spcAft>
                <a:spcPts val="0"/>
              </a:spcAft>
              <a:buClr>
                <a:srgbClr val="002060"/>
              </a:buClr>
              <a:buSzPts val="5400"/>
              <a:buFont typeface="Calibri"/>
              <a:buNone/>
              <a:defRPr sz="5400" b="1">
                <a:solidFill>
                  <a:srgbClr val="00206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57" name="Google Shape;157;p59" descr="מדפסת עם מילוי מלא"/>
          <p:cNvPicPr preferRelativeResize="0"/>
          <p:nvPr/>
        </p:nvPicPr>
        <p:blipFill rotWithShape="1">
          <a:blip r:embed="rId2">
            <a:alphaModFix/>
          </a:blip>
          <a:srcRect t="10520" b="10518"/>
          <a:stretch/>
        </p:blipFill>
        <p:spPr>
          <a:xfrm>
            <a:off x="5093918" y="1122877"/>
            <a:ext cx="5841175" cy="4612245"/>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מה למדנו היום?">
  <p:cSld name="מה למדנו היום?">
    <p:spTree>
      <p:nvGrpSpPr>
        <p:cNvPr id="1" name="Shape 158"/>
        <p:cNvGrpSpPr/>
        <p:nvPr/>
      </p:nvGrpSpPr>
      <p:grpSpPr>
        <a:xfrm>
          <a:off x="0" y="0"/>
          <a:ext cx="0" cy="0"/>
          <a:chOff x="0" y="0"/>
          <a:chExt cx="0" cy="0"/>
        </a:xfrm>
      </p:grpSpPr>
      <p:sp>
        <p:nvSpPr>
          <p:cNvPr id="159" name="Google Shape;159;p60"/>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0" name="Google Shape;160;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1" name="Google Shape;161;p60"/>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
        <p:nvSpPr>
          <p:cNvPr id="162" name="Google Shape;162;p60"/>
          <p:cNvSpPr/>
          <p:nvPr/>
        </p:nvSpPr>
        <p:spPr>
          <a:xfrm>
            <a:off x="0" y="0"/>
            <a:ext cx="12192000" cy="1487055"/>
          </a:xfrm>
          <a:prstGeom prst="rect">
            <a:avLst/>
          </a:prstGeom>
          <a:solidFill>
            <a:srgbClr val="FFE6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63" name="Google Shape;163;p60"/>
          <p:cNvPicPr preferRelativeResize="0"/>
          <p:nvPr/>
        </p:nvPicPr>
        <p:blipFill rotWithShape="1">
          <a:blip r:embed="rId2">
            <a:alphaModFix/>
          </a:blip>
          <a:srcRect/>
          <a:stretch/>
        </p:blipFill>
        <p:spPr>
          <a:xfrm rot="7234956">
            <a:off x="2188430" y="1157286"/>
            <a:ext cx="838200" cy="428625"/>
          </a:xfrm>
          <a:prstGeom prst="rect">
            <a:avLst/>
          </a:prstGeom>
          <a:noFill/>
          <a:ln>
            <a:noFill/>
          </a:ln>
        </p:spPr>
      </p:pic>
      <p:sp>
        <p:nvSpPr>
          <p:cNvPr id="164" name="Google Shape;164;p60"/>
          <p:cNvSpPr/>
          <p:nvPr/>
        </p:nvSpPr>
        <p:spPr>
          <a:xfrm>
            <a:off x="2625010" y="230909"/>
            <a:ext cx="7536873" cy="102523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מָה לָמַדְנוּ הַיּוֹם?</a:t>
            </a:r>
            <a:endParaRPr sz="7200" b="1" i="0" u="none" strike="noStrike" cap="none">
              <a:solidFill>
                <a:srgbClr val="002060"/>
              </a:solidFill>
              <a:latin typeface="Calibri"/>
              <a:ea typeface="Calibri"/>
              <a:cs typeface="Calibri"/>
              <a:sym typeface="Calibri"/>
            </a:endParaRPr>
          </a:p>
        </p:txBody>
      </p:sp>
      <p:sp>
        <p:nvSpPr>
          <p:cNvPr id="165" name="Google Shape;165;p60"/>
          <p:cNvSpPr txBox="1">
            <a:spLocks noGrp="1"/>
          </p:cNvSpPr>
          <p:nvPr>
            <p:ph type="body" idx="1"/>
          </p:nvPr>
        </p:nvSpPr>
        <p:spPr>
          <a:xfrm>
            <a:off x="692727" y="2071687"/>
            <a:ext cx="10806546" cy="2714625"/>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7147A38-8AC7-42C1-8968-5850273CB2FC}"/>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7BB7ED67-E8E0-4E88-A1AC-75DF1FA37D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8FC19BD5-60A3-41A1-AB04-D9FD83727B62}"/>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5" name="מציין מיקום של כותרת תחתונה 4">
            <a:extLst>
              <a:ext uri="{FF2B5EF4-FFF2-40B4-BE49-F238E27FC236}">
                <a16:creationId xmlns:a16="http://schemas.microsoft.com/office/drawing/2014/main" id="{94C9012E-ED58-4A8C-833F-7FA732B0AD44}"/>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CD2D3883-84BD-460B-BC37-FFB530E8F319}"/>
              </a:ext>
            </a:extLst>
          </p:cNvPr>
          <p:cNvSpPr>
            <a:spLocks noGrp="1"/>
          </p:cNvSpPr>
          <p:nvPr>
            <p:ph type="sldNum" sz="quarter" idx="12"/>
          </p:nvPr>
        </p:nvSpPr>
        <p:spPr/>
        <p:txBody>
          <a:bodyPr/>
          <a:lstStyle/>
          <a:p>
            <a:fld id="{4C33919C-8379-4110-9C07-A3FB54FC6405}" type="slidenum">
              <a:rPr lang="he-IL" smtClean="0"/>
              <a:t>‹#›</a:t>
            </a:fld>
            <a:endParaRPr lang="he-IL"/>
          </a:p>
        </p:txBody>
      </p:sp>
    </p:spTree>
    <p:extLst>
      <p:ext uri="{BB962C8B-B14F-4D97-AF65-F5344CB8AC3E}">
        <p14:creationId xmlns:p14="http://schemas.microsoft.com/office/powerpoint/2010/main" val="20049883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97A5297-0F4A-4808-B912-30B2B25EF9BC}"/>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4E4BCB68-8FB5-4987-8559-65DE044971B6}"/>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981739F5-2B3D-4156-9617-4B05722112AC}"/>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5" name="מציין מיקום של כותרת תחתונה 4">
            <a:extLst>
              <a:ext uri="{FF2B5EF4-FFF2-40B4-BE49-F238E27FC236}">
                <a16:creationId xmlns:a16="http://schemas.microsoft.com/office/drawing/2014/main" id="{0D3C894E-E245-4B8C-8DB9-4A232DE388C0}"/>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3C3BC05E-4182-4CB0-A066-6E6C35D9796E}"/>
              </a:ext>
            </a:extLst>
          </p:cNvPr>
          <p:cNvSpPr>
            <a:spLocks noGrp="1"/>
          </p:cNvSpPr>
          <p:nvPr>
            <p:ph type="sldNum" sz="quarter" idx="12"/>
          </p:nvPr>
        </p:nvSpPr>
        <p:spPr/>
        <p:txBody>
          <a:bodyPr/>
          <a:lstStyle/>
          <a:p>
            <a:fld id="{4C33919C-8379-4110-9C07-A3FB54FC6405}" type="slidenum">
              <a:rPr lang="he-IL" smtClean="0"/>
              <a:t>‹#›</a:t>
            </a:fld>
            <a:endParaRPr lang="he-IL"/>
          </a:p>
        </p:txBody>
      </p:sp>
    </p:spTree>
    <p:extLst>
      <p:ext uri="{BB962C8B-B14F-4D97-AF65-F5344CB8AC3E}">
        <p14:creationId xmlns:p14="http://schemas.microsoft.com/office/powerpoint/2010/main" val="238076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8D50F32-18B6-434C-803C-5DADE7507940}"/>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296E1043-A571-4BA0-9564-6D8B7443B92A}"/>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2F050DA1-6AC1-4130-BB53-B678DA6C6EA8}"/>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1836B82F-4D40-4354-8EB8-6D3CCE7504A1}"/>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6" name="מציין מיקום של כותרת תחתונה 5">
            <a:extLst>
              <a:ext uri="{FF2B5EF4-FFF2-40B4-BE49-F238E27FC236}">
                <a16:creationId xmlns:a16="http://schemas.microsoft.com/office/drawing/2014/main" id="{94A6E356-3758-4674-8603-1A5915DE5DB1}"/>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D2425CCA-A435-4B29-B2D1-C73DA3B3CA67}"/>
              </a:ext>
            </a:extLst>
          </p:cNvPr>
          <p:cNvSpPr>
            <a:spLocks noGrp="1"/>
          </p:cNvSpPr>
          <p:nvPr>
            <p:ph type="sldNum" sz="quarter" idx="12"/>
          </p:nvPr>
        </p:nvSpPr>
        <p:spPr/>
        <p:txBody>
          <a:bodyPr/>
          <a:lstStyle/>
          <a:p>
            <a:fld id="{4C33919C-8379-4110-9C07-A3FB54FC6405}" type="slidenum">
              <a:rPr lang="he-IL" smtClean="0"/>
              <a:t>‹#›</a:t>
            </a:fld>
            <a:endParaRPr lang="he-IL"/>
          </a:p>
        </p:txBody>
      </p:sp>
    </p:spTree>
    <p:extLst>
      <p:ext uri="{BB962C8B-B14F-4D97-AF65-F5344CB8AC3E}">
        <p14:creationId xmlns:p14="http://schemas.microsoft.com/office/powerpoint/2010/main" val="23885235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DC6F1E0-8728-42D4-8701-102D1FEC20CF}"/>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307A8304-3485-4CBB-BC5E-BBADBEE8D7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C2F2394E-B9A0-4728-A5A3-39D64C2AEC87}"/>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00FB7765-33AE-44F7-B34F-6713DCA75D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8D4D3400-4679-4717-AD04-68F7021A052D}"/>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60D0A1A3-7AC9-4786-A9ED-8948C3C9772E}"/>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8" name="מציין מיקום של כותרת תחתונה 7">
            <a:extLst>
              <a:ext uri="{FF2B5EF4-FFF2-40B4-BE49-F238E27FC236}">
                <a16:creationId xmlns:a16="http://schemas.microsoft.com/office/drawing/2014/main" id="{CD42924F-9F23-4C00-B576-83ACF0CA398E}"/>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D6229996-F69A-45B1-81AC-827B9897A361}"/>
              </a:ext>
            </a:extLst>
          </p:cNvPr>
          <p:cNvSpPr>
            <a:spLocks noGrp="1"/>
          </p:cNvSpPr>
          <p:nvPr>
            <p:ph type="sldNum" sz="quarter" idx="12"/>
          </p:nvPr>
        </p:nvSpPr>
        <p:spPr/>
        <p:txBody>
          <a:bodyPr/>
          <a:lstStyle/>
          <a:p>
            <a:fld id="{4C33919C-8379-4110-9C07-A3FB54FC6405}" type="slidenum">
              <a:rPr lang="he-IL" smtClean="0"/>
              <a:t>‹#›</a:t>
            </a:fld>
            <a:endParaRPr lang="he-IL"/>
          </a:p>
        </p:txBody>
      </p:sp>
    </p:spTree>
    <p:extLst>
      <p:ext uri="{BB962C8B-B14F-4D97-AF65-F5344CB8AC3E}">
        <p14:creationId xmlns:p14="http://schemas.microsoft.com/office/powerpoint/2010/main" val="15405088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כותרת">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7CD88CBA-B2F8-4F0E-8DD3-0CEA60356A81}"/>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4" name="מציין מיקום של מספר שקופית 3">
            <a:extLst>
              <a:ext uri="{FF2B5EF4-FFF2-40B4-BE49-F238E27FC236}">
                <a16:creationId xmlns:a16="http://schemas.microsoft.com/office/drawing/2014/main" id="{17F5DE00-A381-49B6-BD4A-03A6DB0E2D66}"/>
              </a:ext>
            </a:extLst>
          </p:cNvPr>
          <p:cNvSpPr>
            <a:spLocks noGrp="1"/>
          </p:cNvSpPr>
          <p:nvPr>
            <p:ph type="sldNum" sz="quarter" idx="12"/>
          </p:nvPr>
        </p:nvSpPr>
        <p:spPr/>
        <p:txBody>
          <a:bodyPr/>
          <a:lstStyle/>
          <a:p>
            <a:fld id="{4C33919C-8379-4110-9C07-A3FB54FC6405}" type="slidenum">
              <a:rPr lang="he-IL" smtClean="0"/>
              <a:t>‹#›</a:t>
            </a:fld>
            <a:endParaRPr lang="he-IL"/>
          </a:p>
        </p:txBody>
      </p:sp>
      <p:sp>
        <p:nvSpPr>
          <p:cNvPr id="5" name="מלבן 4">
            <a:extLst>
              <a:ext uri="{FF2B5EF4-FFF2-40B4-BE49-F238E27FC236}">
                <a16:creationId xmlns:a16="http://schemas.microsoft.com/office/drawing/2014/main" id="{E20AC3D7-D662-4980-8C7D-6D7E4702D0F4}"/>
              </a:ext>
            </a:extLst>
          </p:cNvPr>
          <p:cNvSpPr/>
          <p:nvPr userDrawn="1"/>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sp>
        <p:nvSpPr>
          <p:cNvPr id="13" name="כותרת 1">
            <a:extLst>
              <a:ext uri="{FF2B5EF4-FFF2-40B4-BE49-F238E27FC236}">
                <a16:creationId xmlns:a16="http://schemas.microsoft.com/office/drawing/2014/main" id="{82DA3858-A582-4666-898A-E8682925F402}"/>
              </a:ext>
            </a:extLst>
          </p:cNvPr>
          <p:cNvSpPr>
            <a:spLocks noGrp="1"/>
          </p:cNvSpPr>
          <p:nvPr>
            <p:ph type="title" hasCustomPrompt="1"/>
          </p:nvPr>
        </p:nvSpPr>
        <p:spPr>
          <a:xfrm>
            <a:off x="838200" y="161492"/>
            <a:ext cx="10515600" cy="1325563"/>
          </a:xfrm>
        </p:spPr>
        <p:txBody>
          <a:bodyPr>
            <a:normAutofit/>
          </a:bodyPr>
          <a:lstStyle>
            <a:lvl1pPr algn="ctr">
              <a:defRPr sz="7200" b="1">
                <a:solidFill>
                  <a:srgbClr val="002060"/>
                </a:solidFill>
                <a:latin typeface="Calibri" panose="020F0502020204030204" pitchFamily="34" charset="0"/>
                <a:cs typeface="Calibri" panose="020F0502020204030204" pitchFamily="34" charset="0"/>
              </a:defRPr>
            </a:lvl1pPr>
          </a:lstStyle>
          <a:p>
            <a:r>
              <a:rPr lang="he-IL" dirty="0"/>
              <a:t>כותרת</a:t>
            </a:r>
          </a:p>
        </p:txBody>
      </p:sp>
      <p:sp>
        <p:nvSpPr>
          <p:cNvPr id="14" name="מציין מיקום תוכן 9">
            <a:extLst>
              <a:ext uri="{FF2B5EF4-FFF2-40B4-BE49-F238E27FC236}">
                <a16:creationId xmlns:a16="http://schemas.microsoft.com/office/drawing/2014/main" id="{CF0B13C3-0DDA-4534-9146-673046108CB9}"/>
              </a:ext>
            </a:extLst>
          </p:cNvPr>
          <p:cNvSpPr>
            <a:spLocks noGrp="1"/>
          </p:cNvSpPr>
          <p:nvPr>
            <p:ph sz="quarter" idx="13" hasCustomPrompt="1"/>
          </p:nvPr>
        </p:nvSpPr>
        <p:spPr>
          <a:xfrm>
            <a:off x="692727" y="2071687"/>
            <a:ext cx="10806546" cy="2714625"/>
          </a:xfrm>
        </p:spPr>
        <p:txBody>
          <a:bodyPr/>
          <a:lstStyle>
            <a:lvl1pPr>
              <a:defRPr>
                <a:latin typeface="Calibri" panose="020F0502020204030204" pitchFamily="34" charset="0"/>
                <a:cs typeface="Calibri" panose="020F0502020204030204" pitchFamily="34" charset="0"/>
              </a:defRPr>
            </a:lvl1pPr>
          </a:lstStyle>
          <a:p>
            <a:pPr lvl="0"/>
            <a:r>
              <a:rPr lang="he-IL" dirty="0"/>
              <a:t>טקסט</a:t>
            </a:r>
          </a:p>
        </p:txBody>
      </p:sp>
    </p:spTree>
    <p:extLst>
      <p:ext uri="{BB962C8B-B14F-4D97-AF65-F5344CB8AC3E}">
        <p14:creationId xmlns:p14="http://schemas.microsoft.com/office/powerpoint/2010/main" val="37566991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שאלות- אפשרות 1">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7CD88CBA-B2F8-4F0E-8DD3-0CEA60356A81}"/>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3" name="מציין מיקום של כותרת תחתונה 2">
            <a:extLst>
              <a:ext uri="{FF2B5EF4-FFF2-40B4-BE49-F238E27FC236}">
                <a16:creationId xmlns:a16="http://schemas.microsoft.com/office/drawing/2014/main" id="{325A028A-0DA8-45F5-928F-C14618ABC23E}"/>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17F5DE00-A381-49B6-BD4A-03A6DB0E2D66}"/>
              </a:ext>
            </a:extLst>
          </p:cNvPr>
          <p:cNvSpPr>
            <a:spLocks noGrp="1"/>
          </p:cNvSpPr>
          <p:nvPr>
            <p:ph type="sldNum" sz="quarter" idx="12"/>
          </p:nvPr>
        </p:nvSpPr>
        <p:spPr/>
        <p:txBody>
          <a:bodyPr/>
          <a:lstStyle/>
          <a:p>
            <a:fld id="{4C33919C-8379-4110-9C07-A3FB54FC6405}" type="slidenum">
              <a:rPr lang="he-IL" smtClean="0"/>
              <a:t>‹#›</a:t>
            </a:fld>
            <a:endParaRPr lang="he-IL"/>
          </a:p>
        </p:txBody>
      </p:sp>
      <p:sp>
        <p:nvSpPr>
          <p:cNvPr id="5" name="מלבן 4">
            <a:extLst>
              <a:ext uri="{FF2B5EF4-FFF2-40B4-BE49-F238E27FC236}">
                <a16:creationId xmlns:a16="http://schemas.microsoft.com/office/drawing/2014/main" id="{E20AC3D7-D662-4980-8C7D-6D7E4702D0F4}"/>
              </a:ext>
            </a:extLst>
          </p:cNvPr>
          <p:cNvSpPr/>
          <p:nvPr userDrawn="1"/>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sp>
        <p:nvSpPr>
          <p:cNvPr id="31" name="תיבת טקסט 30">
            <a:extLst>
              <a:ext uri="{FF2B5EF4-FFF2-40B4-BE49-F238E27FC236}">
                <a16:creationId xmlns:a16="http://schemas.microsoft.com/office/drawing/2014/main" id="{65D5B5C5-0BF3-4AF0-BB66-BF0FFC61D08B}"/>
              </a:ext>
            </a:extLst>
          </p:cNvPr>
          <p:cNvSpPr txBox="1"/>
          <p:nvPr userDrawn="1"/>
        </p:nvSpPr>
        <p:spPr>
          <a:xfrm>
            <a:off x="1159162" y="143362"/>
            <a:ext cx="8640619" cy="1200329"/>
          </a:xfrm>
          <a:prstGeom prst="rect">
            <a:avLst/>
          </a:prstGeom>
          <a:noFill/>
        </p:spPr>
        <p:txBody>
          <a:bodyPr wrap="square">
            <a:spAutoFit/>
          </a:bodyPr>
          <a:lstStyle/>
          <a:p>
            <a:r>
              <a:rPr lang="he-IL" sz="7200" b="1" dirty="0">
                <a:solidFill>
                  <a:srgbClr val="002060"/>
                </a:solidFill>
                <a:latin typeface="Calibri" panose="020F0502020204030204" pitchFamily="34" charset="0"/>
                <a:cs typeface="Calibri" panose="020F0502020204030204" pitchFamily="34" charset="0"/>
              </a:rPr>
              <a:t>שאלות לדיון בכיתה</a:t>
            </a:r>
          </a:p>
        </p:txBody>
      </p:sp>
      <p:sp>
        <p:nvSpPr>
          <p:cNvPr id="38" name="מציין מיקום תוכן 5">
            <a:extLst>
              <a:ext uri="{FF2B5EF4-FFF2-40B4-BE49-F238E27FC236}">
                <a16:creationId xmlns:a16="http://schemas.microsoft.com/office/drawing/2014/main" id="{AAE8EFC4-CCC9-4F16-BCB4-C9189BFCECCD}"/>
              </a:ext>
            </a:extLst>
          </p:cNvPr>
          <p:cNvSpPr>
            <a:spLocks noGrp="1"/>
          </p:cNvSpPr>
          <p:nvPr>
            <p:ph sz="quarter" idx="4" hasCustomPrompt="1"/>
          </p:nvPr>
        </p:nvSpPr>
        <p:spPr>
          <a:xfrm>
            <a:off x="3918528" y="2246457"/>
            <a:ext cx="6638636" cy="3684588"/>
          </a:xfrm>
        </p:spPr>
        <p:txBody>
          <a:bodyPr/>
          <a:lstStyle>
            <a:lvl1pPr>
              <a:defRPr>
                <a:latin typeface="Calibri" panose="020F0502020204030204" pitchFamily="34" charset="0"/>
                <a:cs typeface="Calibri" panose="020F0502020204030204" pitchFamily="34" charset="0"/>
              </a:defRPr>
            </a:lvl1pPr>
          </a:lstStyle>
          <a:p>
            <a:pPr lvl="0"/>
            <a:r>
              <a:rPr lang="he-IL" dirty="0"/>
              <a:t>שאלה ראשונה</a:t>
            </a:r>
          </a:p>
          <a:p>
            <a:pPr lvl="0"/>
            <a:r>
              <a:rPr lang="he-IL" dirty="0"/>
              <a:t>שאלה שנייה</a:t>
            </a:r>
          </a:p>
          <a:p>
            <a:pPr lvl="0"/>
            <a:r>
              <a:rPr lang="he-IL" dirty="0"/>
              <a:t>שאלה שלישית</a:t>
            </a:r>
          </a:p>
          <a:p>
            <a:pPr lvl="0"/>
            <a:r>
              <a:rPr lang="he-IL" dirty="0"/>
              <a:t>שאלה רביעית</a:t>
            </a:r>
          </a:p>
        </p:txBody>
      </p:sp>
    </p:spTree>
    <p:extLst>
      <p:ext uri="{BB962C8B-B14F-4D97-AF65-F5344CB8AC3E}">
        <p14:creationId xmlns:p14="http://schemas.microsoft.com/office/powerpoint/2010/main" val="12958693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מה המסר שלנו">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7CD88CBA-B2F8-4F0E-8DD3-0CEA60356A81}"/>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3" name="מציין מיקום של כותרת תחתונה 2">
            <a:extLst>
              <a:ext uri="{FF2B5EF4-FFF2-40B4-BE49-F238E27FC236}">
                <a16:creationId xmlns:a16="http://schemas.microsoft.com/office/drawing/2014/main" id="{325A028A-0DA8-45F5-928F-C14618ABC23E}"/>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17F5DE00-A381-49B6-BD4A-03A6DB0E2D66}"/>
              </a:ext>
            </a:extLst>
          </p:cNvPr>
          <p:cNvSpPr>
            <a:spLocks noGrp="1"/>
          </p:cNvSpPr>
          <p:nvPr>
            <p:ph type="sldNum" sz="quarter" idx="12"/>
          </p:nvPr>
        </p:nvSpPr>
        <p:spPr/>
        <p:txBody>
          <a:bodyPr/>
          <a:lstStyle/>
          <a:p>
            <a:fld id="{4C33919C-8379-4110-9C07-A3FB54FC6405}" type="slidenum">
              <a:rPr lang="he-IL" smtClean="0"/>
              <a:t>‹#›</a:t>
            </a:fld>
            <a:endParaRPr lang="he-IL"/>
          </a:p>
        </p:txBody>
      </p:sp>
      <p:sp>
        <p:nvSpPr>
          <p:cNvPr id="5" name="מלבן 4">
            <a:extLst>
              <a:ext uri="{FF2B5EF4-FFF2-40B4-BE49-F238E27FC236}">
                <a16:creationId xmlns:a16="http://schemas.microsoft.com/office/drawing/2014/main" id="{E20AC3D7-D662-4980-8C7D-6D7E4702D0F4}"/>
              </a:ext>
            </a:extLst>
          </p:cNvPr>
          <p:cNvSpPr/>
          <p:nvPr userDrawn="1"/>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sp>
        <p:nvSpPr>
          <p:cNvPr id="31" name="תיבת טקסט 30">
            <a:extLst>
              <a:ext uri="{FF2B5EF4-FFF2-40B4-BE49-F238E27FC236}">
                <a16:creationId xmlns:a16="http://schemas.microsoft.com/office/drawing/2014/main" id="{65D5B5C5-0BF3-4AF0-BB66-BF0FFC61D08B}"/>
              </a:ext>
            </a:extLst>
          </p:cNvPr>
          <p:cNvSpPr txBox="1"/>
          <p:nvPr userDrawn="1"/>
        </p:nvSpPr>
        <p:spPr>
          <a:xfrm>
            <a:off x="3191163" y="189529"/>
            <a:ext cx="6308436" cy="1200329"/>
          </a:xfrm>
          <a:prstGeom prst="rect">
            <a:avLst/>
          </a:prstGeom>
          <a:noFill/>
        </p:spPr>
        <p:txBody>
          <a:bodyPr wrap="square">
            <a:spAutoFit/>
          </a:bodyPr>
          <a:lstStyle/>
          <a:p>
            <a:r>
              <a:rPr lang="he-IL" sz="7200" b="1" dirty="0">
                <a:solidFill>
                  <a:srgbClr val="002060"/>
                </a:solidFill>
                <a:latin typeface="Calibri" panose="020F0502020204030204" pitchFamily="34" charset="0"/>
                <a:cs typeface="Calibri" panose="020F0502020204030204" pitchFamily="34" charset="0"/>
              </a:rPr>
              <a:t>מה המסר שלנו?</a:t>
            </a:r>
          </a:p>
        </p:txBody>
      </p:sp>
      <p:sp>
        <p:nvSpPr>
          <p:cNvPr id="38" name="מציין מיקום תוכן 5">
            <a:extLst>
              <a:ext uri="{FF2B5EF4-FFF2-40B4-BE49-F238E27FC236}">
                <a16:creationId xmlns:a16="http://schemas.microsoft.com/office/drawing/2014/main" id="{AAE8EFC4-CCC9-4F16-BCB4-C9189BFCECCD}"/>
              </a:ext>
            </a:extLst>
          </p:cNvPr>
          <p:cNvSpPr>
            <a:spLocks noGrp="1"/>
          </p:cNvSpPr>
          <p:nvPr>
            <p:ph sz="quarter" idx="4" hasCustomPrompt="1"/>
          </p:nvPr>
        </p:nvSpPr>
        <p:spPr>
          <a:xfrm>
            <a:off x="2643910" y="2218749"/>
            <a:ext cx="8365836" cy="3684588"/>
          </a:xfrm>
        </p:spPr>
        <p:txBody>
          <a:bodyPr/>
          <a:lstStyle>
            <a:lvl1pPr>
              <a:defRPr>
                <a:latin typeface="Calibri" panose="020F0502020204030204" pitchFamily="34" charset="0"/>
                <a:cs typeface="Calibri" panose="020F0502020204030204" pitchFamily="34" charset="0"/>
              </a:defRPr>
            </a:lvl1pPr>
          </a:lstStyle>
          <a:p>
            <a:pPr lvl="0"/>
            <a:r>
              <a:rPr lang="he-IL" dirty="0"/>
              <a:t>מסר ראשון</a:t>
            </a:r>
          </a:p>
          <a:p>
            <a:pPr lvl="0"/>
            <a:r>
              <a:rPr lang="he-IL" dirty="0"/>
              <a:t>מסר שני</a:t>
            </a:r>
          </a:p>
          <a:p>
            <a:pPr lvl="0"/>
            <a:r>
              <a:rPr lang="he-IL" dirty="0"/>
              <a:t>מסר שלישי</a:t>
            </a:r>
          </a:p>
        </p:txBody>
      </p:sp>
    </p:spTree>
    <p:extLst>
      <p:ext uri="{BB962C8B-B14F-4D97-AF65-F5344CB8AC3E}">
        <p14:creationId xmlns:p14="http://schemas.microsoft.com/office/powerpoint/2010/main" val="17298061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שאלות- אפשרות 2">
    <p:spTree>
      <p:nvGrpSpPr>
        <p:cNvPr id="1" name=""/>
        <p:cNvGrpSpPr/>
        <p:nvPr/>
      </p:nvGrpSpPr>
      <p:grpSpPr>
        <a:xfrm>
          <a:off x="0" y="0"/>
          <a:ext cx="0" cy="0"/>
          <a:chOff x="0" y="0"/>
          <a:chExt cx="0" cy="0"/>
        </a:xfrm>
      </p:grpSpPr>
      <p:sp>
        <p:nvSpPr>
          <p:cNvPr id="7" name="מלבן 6">
            <a:extLst>
              <a:ext uri="{FF2B5EF4-FFF2-40B4-BE49-F238E27FC236}">
                <a16:creationId xmlns:a16="http://schemas.microsoft.com/office/drawing/2014/main" id="{916ED5F6-E4D6-425A-9C8F-B4977DBDCBA9}"/>
              </a:ext>
            </a:extLst>
          </p:cNvPr>
          <p:cNvSpPr/>
          <p:nvPr userDrawn="1"/>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sp>
        <p:nvSpPr>
          <p:cNvPr id="3" name="מציין מיקום של תאריך 2">
            <a:extLst>
              <a:ext uri="{FF2B5EF4-FFF2-40B4-BE49-F238E27FC236}">
                <a16:creationId xmlns:a16="http://schemas.microsoft.com/office/drawing/2014/main" id="{C96D3B85-B724-4877-883C-F26E8D1BA6E0}"/>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4" name="מציין מיקום של כותרת תחתונה 3">
            <a:extLst>
              <a:ext uri="{FF2B5EF4-FFF2-40B4-BE49-F238E27FC236}">
                <a16:creationId xmlns:a16="http://schemas.microsoft.com/office/drawing/2014/main" id="{6F0E9F02-A29A-4F15-95B6-7643DB71B03E}"/>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4E4A7E98-AFBC-4386-90F2-F98603E99C53}"/>
              </a:ext>
            </a:extLst>
          </p:cNvPr>
          <p:cNvSpPr>
            <a:spLocks noGrp="1"/>
          </p:cNvSpPr>
          <p:nvPr>
            <p:ph type="sldNum" sz="quarter" idx="12"/>
          </p:nvPr>
        </p:nvSpPr>
        <p:spPr/>
        <p:txBody>
          <a:bodyPr/>
          <a:lstStyle/>
          <a:p>
            <a:fld id="{4C33919C-8379-4110-9C07-A3FB54FC6405}" type="slidenum">
              <a:rPr lang="he-IL" smtClean="0"/>
              <a:t>‹#›</a:t>
            </a:fld>
            <a:endParaRPr lang="he-IL"/>
          </a:p>
        </p:txBody>
      </p:sp>
      <p:pic>
        <p:nvPicPr>
          <p:cNvPr id="6" name="גרפיקה 5">
            <a:extLst>
              <a:ext uri="{FF2B5EF4-FFF2-40B4-BE49-F238E27FC236}">
                <a16:creationId xmlns:a16="http://schemas.microsoft.com/office/drawing/2014/main" id="{D4F01A1D-4563-4119-A0A9-05C6A9A20885}"/>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flipH="1">
            <a:off x="290837" y="1866284"/>
            <a:ext cx="3468362" cy="2846131"/>
          </a:xfrm>
          <a:prstGeom prst="rect">
            <a:avLst/>
          </a:prstGeom>
        </p:spPr>
      </p:pic>
      <p:pic>
        <p:nvPicPr>
          <p:cNvPr id="9" name="גרפיקה 8">
            <a:extLst>
              <a:ext uri="{FF2B5EF4-FFF2-40B4-BE49-F238E27FC236}">
                <a16:creationId xmlns:a16="http://schemas.microsoft.com/office/drawing/2014/main" id="{8993743B-5484-4146-8613-ED3F4314D162}"/>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flipH="1">
            <a:off x="2715383" y="3875344"/>
            <a:ext cx="3468362" cy="2846131"/>
          </a:xfrm>
          <a:prstGeom prst="rect">
            <a:avLst/>
          </a:prstGeom>
        </p:spPr>
      </p:pic>
      <p:pic>
        <p:nvPicPr>
          <p:cNvPr id="10" name="גרפיקה 9">
            <a:extLst>
              <a:ext uri="{FF2B5EF4-FFF2-40B4-BE49-F238E27FC236}">
                <a16:creationId xmlns:a16="http://schemas.microsoft.com/office/drawing/2014/main" id="{74C474A6-BC2C-4209-8834-EA7BDB5BC953}"/>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5510369" y="1688935"/>
            <a:ext cx="3246583" cy="2846131"/>
          </a:xfrm>
          <a:prstGeom prst="rect">
            <a:avLst/>
          </a:prstGeom>
        </p:spPr>
      </p:pic>
      <p:pic>
        <p:nvPicPr>
          <p:cNvPr id="11" name="גרפיקה 10">
            <a:extLst>
              <a:ext uri="{FF2B5EF4-FFF2-40B4-BE49-F238E27FC236}">
                <a16:creationId xmlns:a16="http://schemas.microsoft.com/office/drawing/2014/main" id="{86703C86-955A-40A2-837B-45919A8AD7F3}"/>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8226137" y="4116530"/>
            <a:ext cx="3392995" cy="2445039"/>
          </a:xfrm>
          <a:prstGeom prst="rect">
            <a:avLst/>
          </a:prstGeom>
        </p:spPr>
      </p:pic>
      <p:sp>
        <p:nvSpPr>
          <p:cNvPr id="18" name="כותרת 1">
            <a:extLst>
              <a:ext uri="{FF2B5EF4-FFF2-40B4-BE49-F238E27FC236}">
                <a16:creationId xmlns:a16="http://schemas.microsoft.com/office/drawing/2014/main" id="{4DE8E445-C8EF-4BFC-9B0A-C3174B7F9F89}"/>
              </a:ext>
            </a:extLst>
          </p:cNvPr>
          <p:cNvSpPr>
            <a:spLocks noGrp="1"/>
          </p:cNvSpPr>
          <p:nvPr>
            <p:ph type="title" hasCustomPrompt="1"/>
          </p:nvPr>
        </p:nvSpPr>
        <p:spPr>
          <a:xfrm>
            <a:off x="5013878" y="59823"/>
            <a:ext cx="2828636" cy="1325563"/>
          </a:xfrm>
        </p:spPr>
        <p:txBody>
          <a:bodyPr>
            <a:normAutofit/>
          </a:bodyPr>
          <a:lstStyle>
            <a:lvl1pPr algn="ctr">
              <a:defRPr sz="7200" b="1">
                <a:solidFill>
                  <a:srgbClr val="002060"/>
                </a:solidFill>
                <a:latin typeface="Calibri" panose="020F0502020204030204" pitchFamily="34" charset="0"/>
                <a:cs typeface="Calibri" panose="020F0502020204030204" pitchFamily="34" charset="0"/>
              </a:defRPr>
            </a:lvl1pPr>
          </a:lstStyle>
          <a:p>
            <a:r>
              <a:rPr lang="he-IL" dirty="0"/>
              <a:t>כותרת</a:t>
            </a:r>
          </a:p>
        </p:txBody>
      </p:sp>
    </p:spTree>
    <p:extLst>
      <p:ext uri="{BB962C8B-B14F-4D97-AF65-F5344CB8AC3E}">
        <p14:creationId xmlns:p14="http://schemas.microsoft.com/office/powerpoint/2010/main" val="1273388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שאלות - אפשרות 3">
    <p:spTree>
      <p:nvGrpSpPr>
        <p:cNvPr id="1" name=""/>
        <p:cNvGrpSpPr/>
        <p:nvPr/>
      </p:nvGrpSpPr>
      <p:grpSpPr>
        <a:xfrm>
          <a:off x="0" y="0"/>
          <a:ext cx="0" cy="0"/>
          <a:chOff x="0" y="0"/>
          <a:chExt cx="0" cy="0"/>
        </a:xfrm>
      </p:grpSpPr>
      <p:sp>
        <p:nvSpPr>
          <p:cNvPr id="13" name="Google Shape;64;p27">
            <a:extLst>
              <a:ext uri="{FF2B5EF4-FFF2-40B4-BE49-F238E27FC236}">
                <a16:creationId xmlns:a16="http://schemas.microsoft.com/office/drawing/2014/main" id="{CB289E41-3F96-42B5-9980-C21CA4BBCA8C}"/>
              </a:ext>
            </a:extLst>
          </p:cNvPr>
          <p:cNvSpPr/>
          <p:nvPr userDrawn="1"/>
        </p:nvSpPr>
        <p:spPr>
          <a:xfrm>
            <a:off x="8610600" y="0"/>
            <a:ext cx="3581400" cy="6858000"/>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9" name="כותרת 1">
            <a:extLst>
              <a:ext uri="{FF2B5EF4-FFF2-40B4-BE49-F238E27FC236}">
                <a16:creationId xmlns:a16="http://schemas.microsoft.com/office/drawing/2014/main" id="{84936ADC-3E24-42B8-9C25-733C5E9994DC}"/>
              </a:ext>
            </a:extLst>
          </p:cNvPr>
          <p:cNvSpPr>
            <a:spLocks noGrp="1"/>
          </p:cNvSpPr>
          <p:nvPr>
            <p:ph type="title" hasCustomPrompt="1"/>
          </p:nvPr>
        </p:nvSpPr>
        <p:spPr>
          <a:xfrm>
            <a:off x="9039225" y="1189831"/>
            <a:ext cx="2828636" cy="1325563"/>
          </a:xfrm>
        </p:spPr>
        <p:txBody>
          <a:bodyPr>
            <a:normAutofit/>
          </a:bodyPr>
          <a:lstStyle>
            <a:lvl1pPr algn="ctr">
              <a:defRPr sz="5400" b="1">
                <a:solidFill>
                  <a:srgbClr val="002060"/>
                </a:solidFill>
                <a:latin typeface="Calibri" panose="020F0502020204030204" pitchFamily="34" charset="0"/>
                <a:cs typeface="Calibri" panose="020F0502020204030204" pitchFamily="34" charset="0"/>
              </a:defRPr>
            </a:lvl1pPr>
          </a:lstStyle>
          <a:p>
            <a:r>
              <a:rPr lang="he-IL" dirty="0"/>
              <a:t>כותרת</a:t>
            </a:r>
          </a:p>
        </p:txBody>
      </p:sp>
      <p:sp>
        <p:nvSpPr>
          <p:cNvPr id="10" name="מציין מיקום של מספר שקופית 19">
            <a:extLst>
              <a:ext uri="{FF2B5EF4-FFF2-40B4-BE49-F238E27FC236}">
                <a16:creationId xmlns:a16="http://schemas.microsoft.com/office/drawing/2014/main" id="{973E36F7-73A1-4E63-9DC6-34A7DE6E7C1F}"/>
              </a:ext>
            </a:extLst>
          </p:cNvPr>
          <p:cNvSpPr>
            <a:spLocks noGrp="1"/>
          </p:cNvSpPr>
          <p:nvPr>
            <p:ph type="sldNum" sz="quarter" idx="12"/>
          </p:nvPr>
        </p:nvSpPr>
        <p:spPr>
          <a:xfrm>
            <a:off x="9448800" y="6356350"/>
            <a:ext cx="2743200" cy="365125"/>
          </a:xfrm>
        </p:spPr>
        <p:txBody>
          <a:bodyPr/>
          <a:lstStyle/>
          <a:p>
            <a:fld id="{4C33919C-8379-4110-9C07-A3FB54FC6405}" type="slidenum">
              <a:rPr lang="he-IL" smtClean="0"/>
              <a:t>‹#›</a:t>
            </a:fld>
            <a:endParaRPr lang="he-IL"/>
          </a:p>
        </p:txBody>
      </p:sp>
      <p:pic>
        <p:nvPicPr>
          <p:cNvPr id="12" name="גרפיקה 11">
            <a:extLst>
              <a:ext uri="{FF2B5EF4-FFF2-40B4-BE49-F238E27FC236}">
                <a16:creationId xmlns:a16="http://schemas.microsoft.com/office/drawing/2014/main" id="{C14CF1DD-0791-4885-8134-1FDD89D6D59C}"/>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a:off x="6096000" y="835091"/>
            <a:ext cx="1858858" cy="1353379"/>
          </a:xfrm>
          <a:prstGeom prst="rect">
            <a:avLst/>
          </a:prstGeom>
        </p:spPr>
      </p:pic>
      <p:pic>
        <p:nvPicPr>
          <p:cNvPr id="14" name="גרפיקה 13">
            <a:extLst>
              <a:ext uri="{FF2B5EF4-FFF2-40B4-BE49-F238E27FC236}">
                <a16:creationId xmlns:a16="http://schemas.microsoft.com/office/drawing/2014/main" id="{6B2CB72F-0D80-44B4-BBA0-671F2614AA83}"/>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a:off x="4968676" y="2606675"/>
            <a:ext cx="2649310" cy="1845831"/>
          </a:xfrm>
          <a:prstGeom prst="rect">
            <a:avLst/>
          </a:prstGeom>
        </p:spPr>
      </p:pic>
      <p:pic>
        <p:nvPicPr>
          <p:cNvPr id="16" name="גרפיקה 15">
            <a:extLst>
              <a:ext uri="{FF2B5EF4-FFF2-40B4-BE49-F238E27FC236}">
                <a16:creationId xmlns:a16="http://schemas.microsoft.com/office/drawing/2014/main" id="{10FDB170-DF69-4778-8A75-3FB0B75F5CB0}"/>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a:off x="3038232" y="682291"/>
            <a:ext cx="2814200" cy="1833103"/>
          </a:xfrm>
          <a:prstGeom prst="rect">
            <a:avLst/>
          </a:prstGeom>
        </p:spPr>
      </p:pic>
      <p:pic>
        <p:nvPicPr>
          <p:cNvPr id="18" name="גרפיקה 17">
            <a:extLst>
              <a:ext uri="{FF2B5EF4-FFF2-40B4-BE49-F238E27FC236}">
                <a16:creationId xmlns:a16="http://schemas.microsoft.com/office/drawing/2014/main" id="{D9D78584-7D1D-456C-9A32-004A5DBD9C66}"/>
              </a:ext>
            </a:extLst>
          </p:cNvPr>
          <p:cNvPicPr>
            <a:picLocks noChangeAspect="1"/>
          </p:cNvPicPr>
          <p:nvPr userDrawn="1"/>
        </p:nvPicPr>
        <p:blipFill>
          <a:blip r:embed="rId8">
            <a:extLst>
              <a:ext uri="{96DAC541-7B7A-43D3-8B79-37D633B846F1}">
                <asvg:svgBlip xmlns="" xmlns:asvg="http://schemas.microsoft.com/office/drawing/2016/SVG/main" r:embed="rId9"/>
              </a:ext>
            </a:extLst>
          </a:blip>
          <a:stretch>
            <a:fillRect/>
          </a:stretch>
        </p:blipFill>
        <p:spPr>
          <a:xfrm>
            <a:off x="3436789" y="4787831"/>
            <a:ext cx="1805401" cy="1978522"/>
          </a:xfrm>
          <a:prstGeom prst="rect">
            <a:avLst/>
          </a:prstGeom>
        </p:spPr>
      </p:pic>
      <p:pic>
        <p:nvPicPr>
          <p:cNvPr id="20" name="גרפיקה 19">
            <a:extLst>
              <a:ext uri="{FF2B5EF4-FFF2-40B4-BE49-F238E27FC236}">
                <a16:creationId xmlns:a16="http://schemas.microsoft.com/office/drawing/2014/main" id="{FA54F9F6-8A72-406A-BBB1-D41A4A366D81}"/>
              </a:ext>
            </a:extLst>
          </p:cNvPr>
          <p:cNvPicPr>
            <a:picLocks noChangeAspect="1"/>
          </p:cNvPicPr>
          <p:nvPr userDrawn="1"/>
        </p:nvPicPr>
        <p:blipFill>
          <a:blip r:embed="rId10">
            <a:extLst>
              <a:ext uri="{96DAC541-7B7A-43D3-8B79-37D633B846F1}">
                <asvg:svgBlip xmlns="" xmlns:asvg="http://schemas.microsoft.com/office/drawing/2016/SVG/main" r:embed="rId11"/>
              </a:ext>
            </a:extLst>
          </a:blip>
          <a:stretch>
            <a:fillRect/>
          </a:stretch>
        </p:blipFill>
        <p:spPr>
          <a:xfrm>
            <a:off x="1778922" y="2728697"/>
            <a:ext cx="2089237" cy="1845831"/>
          </a:xfrm>
          <a:prstGeom prst="rect">
            <a:avLst/>
          </a:prstGeom>
        </p:spPr>
      </p:pic>
      <p:pic>
        <p:nvPicPr>
          <p:cNvPr id="22" name="גרפיקה 21">
            <a:extLst>
              <a:ext uri="{FF2B5EF4-FFF2-40B4-BE49-F238E27FC236}">
                <a16:creationId xmlns:a16="http://schemas.microsoft.com/office/drawing/2014/main" id="{B76A9985-146F-4A74-872B-60522959D7FD}"/>
              </a:ext>
            </a:extLst>
          </p:cNvPr>
          <p:cNvPicPr>
            <a:picLocks noChangeAspect="1"/>
          </p:cNvPicPr>
          <p:nvPr userDrawn="1"/>
        </p:nvPicPr>
        <p:blipFill>
          <a:blip r:embed="rId12">
            <a:extLst>
              <a:ext uri="{96DAC541-7B7A-43D3-8B79-37D633B846F1}">
                <asvg:svgBlip xmlns="" xmlns:asvg="http://schemas.microsoft.com/office/drawing/2016/SVG/main" r:embed="rId13"/>
              </a:ext>
            </a:extLst>
          </a:blip>
          <a:stretch>
            <a:fillRect/>
          </a:stretch>
        </p:blipFill>
        <p:spPr>
          <a:xfrm>
            <a:off x="6132649" y="4758566"/>
            <a:ext cx="2089238" cy="1644719"/>
          </a:xfrm>
          <a:prstGeom prst="rect">
            <a:avLst/>
          </a:prstGeom>
        </p:spPr>
      </p:pic>
      <p:pic>
        <p:nvPicPr>
          <p:cNvPr id="24" name="גרפיקה 23">
            <a:extLst>
              <a:ext uri="{FF2B5EF4-FFF2-40B4-BE49-F238E27FC236}">
                <a16:creationId xmlns:a16="http://schemas.microsoft.com/office/drawing/2014/main" id="{73EC279A-A7AF-4348-9B40-143763500146}"/>
              </a:ext>
            </a:extLst>
          </p:cNvPr>
          <p:cNvPicPr>
            <a:picLocks noChangeAspect="1"/>
          </p:cNvPicPr>
          <p:nvPr userDrawn="1"/>
        </p:nvPicPr>
        <p:blipFill>
          <a:blip r:embed="rId14">
            <a:extLst>
              <a:ext uri="{96DAC541-7B7A-43D3-8B79-37D633B846F1}">
                <asvg:svgBlip xmlns="" xmlns:asvg="http://schemas.microsoft.com/office/drawing/2016/SVG/main" r:embed="rId15"/>
              </a:ext>
            </a:extLst>
          </a:blip>
          <a:stretch>
            <a:fillRect/>
          </a:stretch>
        </p:blipFill>
        <p:spPr>
          <a:xfrm>
            <a:off x="680831" y="730316"/>
            <a:ext cx="1811014" cy="1562930"/>
          </a:xfrm>
          <a:prstGeom prst="rect">
            <a:avLst/>
          </a:prstGeom>
        </p:spPr>
      </p:pic>
      <p:pic>
        <p:nvPicPr>
          <p:cNvPr id="26" name="גרפיקה 25">
            <a:extLst>
              <a:ext uri="{FF2B5EF4-FFF2-40B4-BE49-F238E27FC236}">
                <a16:creationId xmlns:a16="http://schemas.microsoft.com/office/drawing/2014/main" id="{258D03E0-C98A-4EC6-B3CF-195C5D928C83}"/>
              </a:ext>
            </a:extLst>
          </p:cNvPr>
          <p:cNvPicPr>
            <a:picLocks noChangeAspect="1"/>
          </p:cNvPicPr>
          <p:nvPr userDrawn="1"/>
        </p:nvPicPr>
        <p:blipFill>
          <a:blip r:embed="rId16">
            <a:extLst>
              <a:ext uri="{96DAC541-7B7A-43D3-8B79-37D633B846F1}">
                <asvg:svgBlip xmlns="" xmlns:asvg="http://schemas.microsoft.com/office/drawing/2016/SVG/main" r:embed="rId17"/>
              </a:ext>
            </a:extLst>
          </a:blip>
          <a:stretch>
            <a:fillRect/>
          </a:stretch>
        </p:blipFill>
        <p:spPr>
          <a:xfrm>
            <a:off x="535550" y="4839928"/>
            <a:ext cx="2287991" cy="1481994"/>
          </a:xfrm>
          <a:prstGeom prst="rect">
            <a:avLst/>
          </a:prstGeom>
        </p:spPr>
      </p:pic>
    </p:spTree>
    <p:extLst>
      <p:ext uri="{BB962C8B-B14F-4D97-AF65-F5344CB8AC3E}">
        <p14:creationId xmlns:p14="http://schemas.microsoft.com/office/powerpoint/2010/main" val="34708757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תמונה ">
    <p:spTree>
      <p:nvGrpSpPr>
        <p:cNvPr id="1" name=""/>
        <p:cNvGrpSpPr/>
        <p:nvPr/>
      </p:nvGrpSpPr>
      <p:grpSpPr>
        <a:xfrm>
          <a:off x="0" y="0"/>
          <a:ext cx="0" cy="0"/>
          <a:chOff x="0" y="0"/>
          <a:chExt cx="0" cy="0"/>
        </a:xfrm>
      </p:grpSpPr>
      <p:sp>
        <p:nvSpPr>
          <p:cNvPr id="11" name="מלבן 10">
            <a:extLst>
              <a:ext uri="{FF2B5EF4-FFF2-40B4-BE49-F238E27FC236}">
                <a16:creationId xmlns:a16="http://schemas.microsoft.com/office/drawing/2014/main" id="{5AD3CFB8-02D3-4049-8B33-153754263616}"/>
              </a:ext>
            </a:extLst>
          </p:cNvPr>
          <p:cNvSpPr/>
          <p:nvPr userDrawn="1"/>
        </p:nvSpPr>
        <p:spPr>
          <a:xfrm>
            <a:off x="0" y="0"/>
            <a:ext cx="3581400" cy="6858000"/>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sp>
        <p:nvSpPr>
          <p:cNvPr id="3" name="מציין מיקום של תמונה 2">
            <a:extLst>
              <a:ext uri="{FF2B5EF4-FFF2-40B4-BE49-F238E27FC236}">
                <a16:creationId xmlns:a16="http://schemas.microsoft.com/office/drawing/2014/main" id="{D8AC9ABE-3C47-4E3F-90EB-BE2C39F51A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12" name="כותרת 1">
            <a:extLst>
              <a:ext uri="{FF2B5EF4-FFF2-40B4-BE49-F238E27FC236}">
                <a16:creationId xmlns:a16="http://schemas.microsoft.com/office/drawing/2014/main" id="{970BC6C4-8EB2-4EE5-B5A7-947DB793653A}"/>
              </a:ext>
            </a:extLst>
          </p:cNvPr>
          <p:cNvSpPr>
            <a:spLocks noGrp="1"/>
          </p:cNvSpPr>
          <p:nvPr>
            <p:ph type="title" hasCustomPrompt="1"/>
          </p:nvPr>
        </p:nvSpPr>
        <p:spPr>
          <a:xfrm>
            <a:off x="428625" y="1189831"/>
            <a:ext cx="2828636" cy="1325563"/>
          </a:xfrm>
        </p:spPr>
        <p:txBody>
          <a:bodyPr>
            <a:normAutofit/>
          </a:bodyPr>
          <a:lstStyle>
            <a:lvl1pPr algn="ctr">
              <a:defRPr sz="5400" b="1">
                <a:solidFill>
                  <a:srgbClr val="002060"/>
                </a:solidFill>
                <a:latin typeface="Calibri" panose="020F0502020204030204" pitchFamily="34" charset="0"/>
                <a:cs typeface="Calibri" panose="020F0502020204030204" pitchFamily="34" charset="0"/>
              </a:defRPr>
            </a:lvl1pPr>
          </a:lstStyle>
          <a:p>
            <a:r>
              <a:rPr lang="he-IL" dirty="0"/>
              <a:t>כותרת</a:t>
            </a:r>
          </a:p>
        </p:txBody>
      </p:sp>
      <p:sp>
        <p:nvSpPr>
          <p:cNvPr id="18" name="מציין מיקום של תאריך 17">
            <a:extLst>
              <a:ext uri="{FF2B5EF4-FFF2-40B4-BE49-F238E27FC236}">
                <a16:creationId xmlns:a16="http://schemas.microsoft.com/office/drawing/2014/main" id="{D8F975D9-9FCF-47A6-8EDE-365BB5EC8179}"/>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19" name="מציין מיקום של כותרת תחתונה 18">
            <a:extLst>
              <a:ext uri="{FF2B5EF4-FFF2-40B4-BE49-F238E27FC236}">
                <a16:creationId xmlns:a16="http://schemas.microsoft.com/office/drawing/2014/main" id="{C68E4FAC-4C06-4717-B4C3-3654ACC74797}"/>
              </a:ext>
            </a:extLst>
          </p:cNvPr>
          <p:cNvSpPr>
            <a:spLocks noGrp="1"/>
          </p:cNvSpPr>
          <p:nvPr>
            <p:ph type="ftr" sz="quarter" idx="11"/>
          </p:nvPr>
        </p:nvSpPr>
        <p:spPr/>
        <p:txBody>
          <a:bodyPr/>
          <a:lstStyle/>
          <a:p>
            <a:endParaRPr lang="he-IL"/>
          </a:p>
        </p:txBody>
      </p:sp>
      <p:sp>
        <p:nvSpPr>
          <p:cNvPr id="20" name="מציין מיקום של מספר שקופית 19">
            <a:extLst>
              <a:ext uri="{FF2B5EF4-FFF2-40B4-BE49-F238E27FC236}">
                <a16:creationId xmlns:a16="http://schemas.microsoft.com/office/drawing/2014/main" id="{AA8CC4A1-5512-4A1C-B3C1-0B692F4327C0}"/>
              </a:ext>
            </a:extLst>
          </p:cNvPr>
          <p:cNvSpPr>
            <a:spLocks noGrp="1"/>
          </p:cNvSpPr>
          <p:nvPr>
            <p:ph type="sldNum" sz="quarter" idx="12"/>
          </p:nvPr>
        </p:nvSpPr>
        <p:spPr/>
        <p:txBody>
          <a:bodyPr/>
          <a:lstStyle/>
          <a:p>
            <a:fld id="{4C33919C-8379-4110-9C07-A3FB54FC6405}" type="slidenum">
              <a:rPr lang="he-IL" smtClean="0"/>
              <a:t>‹#›</a:t>
            </a:fld>
            <a:endParaRPr lang="he-IL"/>
          </a:p>
        </p:txBody>
      </p:sp>
    </p:spTree>
    <p:extLst>
      <p:ext uri="{BB962C8B-B14F-4D97-AF65-F5344CB8AC3E}">
        <p14:creationId xmlns:p14="http://schemas.microsoft.com/office/powerpoint/2010/main" val="33320548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תמונה ">
    <p:spTree>
      <p:nvGrpSpPr>
        <p:cNvPr id="1" name=""/>
        <p:cNvGrpSpPr/>
        <p:nvPr/>
      </p:nvGrpSpPr>
      <p:grpSpPr>
        <a:xfrm>
          <a:off x="0" y="0"/>
          <a:ext cx="0" cy="0"/>
          <a:chOff x="0" y="0"/>
          <a:chExt cx="0" cy="0"/>
        </a:xfrm>
      </p:grpSpPr>
      <p:sp>
        <p:nvSpPr>
          <p:cNvPr id="11" name="מלבן 10">
            <a:extLst>
              <a:ext uri="{FF2B5EF4-FFF2-40B4-BE49-F238E27FC236}">
                <a16:creationId xmlns:a16="http://schemas.microsoft.com/office/drawing/2014/main" id="{5AD3CFB8-02D3-4049-8B33-153754263616}"/>
              </a:ext>
            </a:extLst>
          </p:cNvPr>
          <p:cNvSpPr/>
          <p:nvPr userDrawn="1"/>
        </p:nvSpPr>
        <p:spPr>
          <a:xfrm>
            <a:off x="0" y="0"/>
            <a:ext cx="3581400" cy="6858000"/>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sp>
        <p:nvSpPr>
          <p:cNvPr id="12" name="כותרת 1">
            <a:extLst>
              <a:ext uri="{FF2B5EF4-FFF2-40B4-BE49-F238E27FC236}">
                <a16:creationId xmlns:a16="http://schemas.microsoft.com/office/drawing/2014/main" id="{970BC6C4-8EB2-4EE5-B5A7-947DB793653A}"/>
              </a:ext>
            </a:extLst>
          </p:cNvPr>
          <p:cNvSpPr>
            <a:spLocks noGrp="1"/>
          </p:cNvSpPr>
          <p:nvPr>
            <p:ph type="title" hasCustomPrompt="1"/>
          </p:nvPr>
        </p:nvSpPr>
        <p:spPr>
          <a:xfrm>
            <a:off x="428625" y="1189831"/>
            <a:ext cx="2828636" cy="1325563"/>
          </a:xfrm>
        </p:spPr>
        <p:txBody>
          <a:bodyPr>
            <a:normAutofit/>
          </a:bodyPr>
          <a:lstStyle>
            <a:lvl1pPr algn="ctr">
              <a:defRPr sz="5400" b="1">
                <a:solidFill>
                  <a:srgbClr val="002060"/>
                </a:solidFill>
                <a:latin typeface="Calibri" panose="020F0502020204030204" pitchFamily="34" charset="0"/>
                <a:cs typeface="Calibri" panose="020F0502020204030204" pitchFamily="34" charset="0"/>
              </a:defRPr>
            </a:lvl1pPr>
          </a:lstStyle>
          <a:p>
            <a:r>
              <a:rPr lang="he-IL" dirty="0"/>
              <a:t>להדפסה</a:t>
            </a:r>
          </a:p>
        </p:txBody>
      </p:sp>
      <p:sp>
        <p:nvSpPr>
          <p:cNvPr id="18" name="מציין מיקום של תאריך 17">
            <a:extLst>
              <a:ext uri="{FF2B5EF4-FFF2-40B4-BE49-F238E27FC236}">
                <a16:creationId xmlns:a16="http://schemas.microsoft.com/office/drawing/2014/main" id="{D8F975D9-9FCF-47A6-8EDE-365BB5EC8179}"/>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19" name="מציין מיקום של כותרת תחתונה 18">
            <a:extLst>
              <a:ext uri="{FF2B5EF4-FFF2-40B4-BE49-F238E27FC236}">
                <a16:creationId xmlns:a16="http://schemas.microsoft.com/office/drawing/2014/main" id="{C68E4FAC-4C06-4717-B4C3-3654ACC74797}"/>
              </a:ext>
            </a:extLst>
          </p:cNvPr>
          <p:cNvSpPr>
            <a:spLocks noGrp="1"/>
          </p:cNvSpPr>
          <p:nvPr>
            <p:ph type="ftr" sz="quarter" idx="11"/>
          </p:nvPr>
        </p:nvSpPr>
        <p:spPr/>
        <p:txBody>
          <a:bodyPr/>
          <a:lstStyle/>
          <a:p>
            <a:endParaRPr lang="he-IL"/>
          </a:p>
        </p:txBody>
      </p:sp>
      <p:sp>
        <p:nvSpPr>
          <p:cNvPr id="20" name="מציין מיקום של מספר שקופית 19">
            <a:extLst>
              <a:ext uri="{FF2B5EF4-FFF2-40B4-BE49-F238E27FC236}">
                <a16:creationId xmlns:a16="http://schemas.microsoft.com/office/drawing/2014/main" id="{AA8CC4A1-5512-4A1C-B3C1-0B692F4327C0}"/>
              </a:ext>
            </a:extLst>
          </p:cNvPr>
          <p:cNvSpPr>
            <a:spLocks noGrp="1"/>
          </p:cNvSpPr>
          <p:nvPr>
            <p:ph type="sldNum" sz="quarter" idx="12"/>
          </p:nvPr>
        </p:nvSpPr>
        <p:spPr/>
        <p:txBody>
          <a:bodyPr/>
          <a:lstStyle/>
          <a:p>
            <a:fld id="{4C33919C-8379-4110-9C07-A3FB54FC6405}" type="slidenum">
              <a:rPr lang="he-IL" smtClean="0"/>
              <a:t>‹#›</a:t>
            </a:fld>
            <a:endParaRPr lang="he-IL"/>
          </a:p>
        </p:txBody>
      </p:sp>
      <p:pic>
        <p:nvPicPr>
          <p:cNvPr id="9" name="מציין מיקום של תמונה 6" descr="מדפסת עם מילוי מלא">
            <a:extLst>
              <a:ext uri="{FF2B5EF4-FFF2-40B4-BE49-F238E27FC236}">
                <a16:creationId xmlns:a16="http://schemas.microsoft.com/office/drawing/2014/main" id="{4E654491-DF11-409E-844A-C6331B3B8AF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rcRect t="10520" b="10520"/>
          <a:stretch>
            <a:fillRect/>
          </a:stretch>
        </p:blipFill>
        <p:spPr>
          <a:xfrm>
            <a:off x="5093918" y="1122877"/>
            <a:ext cx="5841175" cy="4612245"/>
          </a:xfrm>
          <a:prstGeom prst="rect">
            <a:avLst/>
          </a:prstGeom>
        </p:spPr>
      </p:pic>
    </p:spTree>
    <p:extLst>
      <p:ext uri="{BB962C8B-B14F-4D97-AF65-F5344CB8AC3E}">
        <p14:creationId xmlns:p14="http://schemas.microsoft.com/office/powerpoint/2010/main" val="10963725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סרטונים/ שמע">
    <p:spTree>
      <p:nvGrpSpPr>
        <p:cNvPr id="1" name=""/>
        <p:cNvGrpSpPr/>
        <p:nvPr/>
      </p:nvGrpSpPr>
      <p:grpSpPr>
        <a:xfrm>
          <a:off x="0" y="0"/>
          <a:ext cx="0" cy="0"/>
          <a:chOff x="0" y="0"/>
          <a:chExt cx="0" cy="0"/>
        </a:xfrm>
      </p:grpSpPr>
      <p:sp>
        <p:nvSpPr>
          <p:cNvPr id="13" name="מלבן 12">
            <a:extLst>
              <a:ext uri="{FF2B5EF4-FFF2-40B4-BE49-F238E27FC236}">
                <a16:creationId xmlns:a16="http://schemas.microsoft.com/office/drawing/2014/main" id="{9E46C132-BDC5-43D8-BA7C-FC3E866A4C2B}"/>
              </a:ext>
            </a:extLst>
          </p:cNvPr>
          <p:cNvSpPr/>
          <p:nvPr userDrawn="1"/>
        </p:nvSpPr>
        <p:spPr>
          <a:xfrm>
            <a:off x="7673" y="0"/>
            <a:ext cx="3573727" cy="6858000"/>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a:latin typeface="Calibri"/>
              <a:cs typeface="Calibri"/>
            </a:endParaRPr>
          </a:p>
        </p:txBody>
      </p:sp>
      <p:sp>
        <p:nvSpPr>
          <p:cNvPr id="5" name="מציין מיקום של תאריך 4">
            <a:extLst>
              <a:ext uri="{FF2B5EF4-FFF2-40B4-BE49-F238E27FC236}">
                <a16:creationId xmlns:a16="http://schemas.microsoft.com/office/drawing/2014/main" id="{4B72EBE9-7051-4FA7-81E0-384F2B0B4D9D}"/>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6" name="מציין מיקום של כותרת תחתונה 5">
            <a:extLst>
              <a:ext uri="{FF2B5EF4-FFF2-40B4-BE49-F238E27FC236}">
                <a16:creationId xmlns:a16="http://schemas.microsoft.com/office/drawing/2014/main" id="{41582156-89AE-4316-8224-5A145493B7F4}"/>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B6ACB9BD-37F9-4ED2-9940-F02F375AAC2E}"/>
              </a:ext>
            </a:extLst>
          </p:cNvPr>
          <p:cNvSpPr>
            <a:spLocks noGrp="1"/>
          </p:cNvSpPr>
          <p:nvPr>
            <p:ph type="sldNum" sz="quarter" idx="12"/>
          </p:nvPr>
        </p:nvSpPr>
        <p:spPr/>
        <p:txBody>
          <a:bodyPr/>
          <a:lstStyle/>
          <a:p>
            <a:fld id="{4C33919C-8379-4110-9C07-A3FB54FC6405}" type="slidenum">
              <a:rPr lang="he-IL" smtClean="0"/>
              <a:t>‹#›</a:t>
            </a:fld>
            <a:endParaRPr lang="he-IL"/>
          </a:p>
        </p:txBody>
      </p:sp>
      <p:sp>
        <p:nvSpPr>
          <p:cNvPr id="12" name="כותרת 1">
            <a:extLst>
              <a:ext uri="{FF2B5EF4-FFF2-40B4-BE49-F238E27FC236}">
                <a16:creationId xmlns:a16="http://schemas.microsoft.com/office/drawing/2014/main" id="{970BC6C4-8EB2-4EE5-B5A7-947DB793653A}"/>
              </a:ext>
            </a:extLst>
          </p:cNvPr>
          <p:cNvSpPr>
            <a:spLocks noGrp="1"/>
          </p:cNvSpPr>
          <p:nvPr>
            <p:ph type="title" hasCustomPrompt="1"/>
          </p:nvPr>
        </p:nvSpPr>
        <p:spPr>
          <a:xfrm>
            <a:off x="428625" y="1189831"/>
            <a:ext cx="2828636" cy="1325563"/>
          </a:xfrm>
        </p:spPr>
        <p:txBody>
          <a:bodyPr>
            <a:normAutofit/>
          </a:bodyPr>
          <a:lstStyle>
            <a:lvl1pPr algn="ctr">
              <a:defRPr sz="5400" b="1">
                <a:solidFill>
                  <a:srgbClr val="002060"/>
                </a:solidFill>
                <a:latin typeface="Calibri" panose="020F0502020204030204" pitchFamily="34" charset="0"/>
                <a:cs typeface="Calibri" panose="020F0502020204030204" pitchFamily="34" charset="0"/>
              </a:defRPr>
            </a:lvl1pPr>
          </a:lstStyle>
          <a:p>
            <a:r>
              <a:rPr lang="he-IL" dirty="0"/>
              <a:t>כותרת</a:t>
            </a:r>
          </a:p>
        </p:txBody>
      </p:sp>
      <p:sp>
        <p:nvSpPr>
          <p:cNvPr id="4" name="מציין מיקום של מדיה 3">
            <a:extLst>
              <a:ext uri="{FF2B5EF4-FFF2-40B4-BE49-F238E27FC236}">
                <a16:creationId xmlns:a16="http://schemas.microsoft.com/office/drawing/2014/main" id="{9A94978C-20E0-4188-8A8F-E4E5A0D821E1}"/>
              </a:ext>
            </a:extLst>
          </p:cNvPr>
          <p:cNvSpPr>
            <a:spLocks noGrp="1"/>
          </p:cNvSpPr>
          <p:nvPr>
            <p:ph type="media" sz="quarter" idx="13"/>
          </p:nvPr>
        </p:nvSpPr>
        <p:spPr>
          <a:xfrm>
            <a:off x="5464968" y="1611299"/>
            <a:ext cx="5376863" cy="4157662"/>
          </a:xfrm>
        </p:spPr>
        <p:txBody>
          <a:bodyPr/>
          <a:lstStyle/>
          <a:p>
            <a:endParaRPr lang="he-IL"/>
          </a:p>
        </p:txBody>
      </p:sp>
    </p:spTree>
    <p:extLst>
      <p:ext uri="{BB962C8B-B14F-4D97-AF65-F5344CB8AC3E}">
        <p14:creationId xmlns:p14="http://schemas.microsoft.com/office/powerpoint/2010/main" val="11900304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מה למדנו היום?">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7CD88CBA-B2F8-4F0E-8DD3-0CEA60356A81}"/>
              </a:ext>
            </a:extLst>
          </p:cNvPr>
          <p:cNvSpPr>
            <a:spLocks noGrp="1"/>
          </p:cNvSpPr>
          <p:nvPr>
            <p:ph type="dt" sz="half" idx="10"/>
          </p:nvPr>
        </p:nvSpPr>
        <p:spPr/>
        <p:txBody>
          <a:bodyPr/>
          <a:lstStyle/>
          <a:p>
            <a:fld id="{8E9EB68D-8B77-4F94-BB97-F778B0AAB978}" type="datetimeFigureOut">
              <a:rPr lang="he-IL" smtClean="0"/>
              <a:t>ה'/חשון/תשפ"ג</a:t>
            </a:fld>
            <a:endParaRPr lang="he-IL"/>
          </a:p>
        </p:txBody>
      </p:sp>
      <p:sp>
        <p:nvSpPr>
          <p:cNvPr id="3" name="מציין מיקום של כותרת תחתונה 2">
            <a:extLst>
              <a:ext uri="{FF2B5EF4-FFF2-40B4-BE49-F238E27FC236}">
                <a16:creationId xmlns:a16="http://schemas.microsoft.com/office/drawing/2014/main" id="{325A028A-0DA8-45F5-928F-C14618ABC23E}"/>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17F5DE00-A381-49B6-BD4A-03A6DB0E2D66}"/>
              </a:ext>
            </a:extLst>
          </p:cNvPr>
          <p:cNvSpPr>
            <a:spLocks noGrp="1"/>
          </p:cNvSpPr>
          <p:nvPr>
            <p:ph type="sldNum" sz="quarter" idx="12"/>
          </p:nvPr>
        </p:nvSpPr>
        <p:spPr/>
        <p:txBody>
          <a:bodyPr/>
          <a:lstStyle/>
          <a:p>
            <a:fld id="{4C33919C-8379-4110-9C07-A3FB54FC6405}" type="slidenum">
              <a:rPr lang="he-IL" smtClean="0"/>
              <a:t>‹#›</a:t>
            </a:fld>
            <a:endParaRPr lang="he-IL"/>
          </a:p>
        </p:txBody>
      </p:sp>
      <p:sp>
        <p:nvSpPr>
          <p:cNvPr id="5" name="מלבן 4">
            <a:extLst>
              <a:ext uri="{FF2B5EF4-FFF2-40B4-BE49-F238E27FC236}">
                <a16:creationId xmlns:a16="http://schemas.microsoft.com/office/drawing/2014/main" id="{E20AC3D7-D662-4980-8C7D-6D7E4702D0F4}"/>
              </a:ext>
            </a:extLst>
          </p:cNvPr>
          <p:cNvSpPr/>
          <p:nvPr userDrawn="1"/>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R="0" lvl="0" indent="0" algn="ctr">
              <a:spcBef>
                <a:spcPts val="0"/>
              </a:spcBef>
              <a:spcAft>
                <a:spcPts val="0"/>
              </a:spcAft>
              <a:buNone/>
            </a:pPr>
            <a:endParaRPr lang="he-IL" dirty="0">
              <a:latin typeface="Calibri"/>
              <a:cs typeface="Calibri"/>
            </a:endParaRPr>
          </a:p>
        </p:txBody>
      </p:sp>
      <p:pic>
        <p:nvPicPr>
          <p:cNvPr id="21" name="גרפיקה 20">
            <a:extLst>
              <a:ext uri="{FF2B5EF4-FFF2-40B4-BE49-F238E27FC236}">
                <a16:creationId xmlns:a16="http://schemas.microsoft.com/office/drawing/2014/main" id="{2B095457-4E3D-406E-8D76-9D7799D8E161}"/>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7234956">
            <a:off x="2188430" y="1157286"/>
            <a:ext cx="838200" cy="428625"/>
          </a:xfrm>
          <a:prstGeom prst="rect">
            <a:avLst/>
          </a:prstGeom>
        </p:spPr>
      </p:pic>
      <p:sp>
        <p:nvSpPr>
          <p:cNvPr id="7" name="מלבן 6">
            <a:extLst>
              <a:ext uri="{FF2B5EF4-FFF2-40B4-BE49-F238E27FC236}">
                <a16:creationId xmlns:a16="http://schemas.microsoft.com/office/drawing/2014/main" id="{2D5FF2F3-BFBA-4AF6-AA65-76E6C0DDF4CA}"/>
              </a:ext>
            </a:extLst>
          </p:cNvPr>
          <p:cNvSpPr/>
          <p:nvPr userDrawn="1"/>
        </p:nvSpPr>
        <p:spPr>
          <a:xfrm>
            <a:off x="2625010" y="230909"/>
            <a:ext cx="7536873" cy="10252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7200" b="1" dirty="0">
                <a:solidFill>
                  <a:srgbClr val="002060"/>
                </a:solidFill>
                <a:latin typeface="Calibri" panose="020F0502020204030204" pitchFamily="34" charset="0"/>
                <a:cs typeface="Calibri" panose="020F0502020204030204" pitchFamily="34" charset="0"/>
              </a:rPr>
              <a:t>מה למדנו היום?</a:t>
            </a:r>
          </a:p>
        </p:txBody>
      </p:sp>
      <p:sp>
        <p:nvSpPr>
          <p:cNvPr id="12" name="מציין מיקום תוכן 9">
            <a:extLst>
              <a:ext uri="{FF2B5EF4-FFF2-40B4-BE49-F238E27FC236}">
                <a16:creationId xmlns:a16="http://schemas.microsoft.com/office/drawing/2014/main" id="{8651C183-E377-499A-98F6-4B6AD1951E37}"/>
              </a:ext>
            </a:extLst>
          </p:cNvPr>
          <p:cNvSpPr>
            <a:spLocks noGrp="1"/>
          </p:cNvSpPr>
          <p:nvPr>
            <p:ph sz="quarter" idx="13" hasCustomPrompt="1"/>
          </p:nvPr>
        </p:nvSpPr>
        <p:spPr>
          <a:xfrm>
            <a:off x="692727" y="2071687"/>
            <a:ext cx="10806546" cy="2714625"/>
          </a:xfrm>
        </p:spPr>
        <p:txBody>
          <a:bodyPr/>
          <a:lstStyle>
            <a:lvl1pPr>
              <a:defRPr>
                <a:latin typeface="Calibri" panose="020F0502020204030204" pitchFamily="34" charset="0"/>
                <a:cs typeface="Calibri" panose="020F0502020204030204" pitchFamily="34" charset="0"/>
              </a:defRPr>
            </a:lvl1pPr>
          </a:lstStyle>
          <a:p>
            <a:pPr lvl="0"/>
            <a:r>
              <a:rPr lang="he-IL" dirty="0"/>
              <a:t>טקסט</a:t>
            </a:r>
          </a:p>
        </p:txBody>
      </p:sp>
    </p:spTree>
    <p:extLst>
      <p:ext uri="{BB962C8B-B14F-4D97-AF65-F5344CB8AC3E}">
        <p14:creationId xmlns:p14="http://schemas.microsoft.com/office/powerpoint/2010/main" val="9897713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מה למדנו היום?">
  <p:cSld name="1_מה למדנו היום?">
    <p:spTree>
      <p:nvGrpSpPr>
        <p:cNvPr id="1" name="Shape 70"/>
        <p:cNvGrpSpPr/>
        <p:nvPr/>
      </p:nvGrpSpPr>
      <p:grpSpPr>
        <a:xfrm>
          <a:off x="0" y="0"/>
          <a:ext cx="0" cy="0"/>
          <a:chOff x="0" y="0"/>
          <a:chExt cx="0" cy="0"/>
        </a:xfrm>
      </p:grpSpPr>
      <p:sp>
        <p:nvSpPr>
          <p:cNvPr id="71" name="Google Shape;71;p28"/>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72" name="Google Shape;72;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lnSpc>
                <a:spcPct val="100000"/>
              </a:lnSpc>
              <a:spcBef>
                <a:spcPts val="0"/>
              </a:spcBef>
              <a:spcAft>
                <a:spcPts val="0"/>
              </a:spcAft>
              <a:buSzPts val="1400"/>
              <a:buNone/>
              <a:defRPr/>
            </a:lvl1pPr>
            <a:lvl2pPr lvl="1" algn="r" rtl="1">
              <a:lnSpc>
                <a:spcPct val="100000"/>
              </a:lnSpc>
              <a:spcBef>
                <a:spcPts val="0"/>
              </a:spcBef>
              <a:spcAft>
                <a:spcPts val="0"/>
              </a:spcAft>
              <a:buSzPts val="1400"/>
              <a:buNone/>
              <a:defRPr/>
            </a:lvl2pPr>
            <a:lvl3pPr lvl="2" algn="r" rtl="1">
              <a:lnSpc>
                <a:spcPct val="100000"/>
              </a:lnSpc>
              <a:spcBef>
                <a:spcPts val="0"/>
              </a:spcBef>
              <a:spcAft>
                <a:spcPts val="0"/>
              </a:spcAft>
              <a:buSzPts val="1400"/>
              <a:buNone/>
              <a:defRPr/>
            </a:lvl3pPr>
            <a:lvl4pPr lvl="3" algn="r" rtl="1">
              <a:lnSpc>
                <a:spcPct val="100000"/>
              </a:lnSpc>
              <a:spcBef>
                <a:spcPts val="0"/>
              </a:spcBef>
              <a:spcAft>
                <a:spcPts val="0"/>
              </a:spcAft>
              <a:buSzPts val="1400"/>
              <a:buNone/>
              <a:defRPr/>
            </a:lvl4pPr>
            <a:lvl5pPr lvl="4" algn="r" rtl="1">
              <a:lnSpc>
                <a:spcPct val="100000"/>
              </a:lnSpc>
              <a:spcBef>
                <a:spcPts val="0"/>
              </a:spcBef>
              <a:spcAft>
                <a:spcPts val="0"/>
              </a:spcAft>
              <a:buSzPts val="1400"/>
              <a:buNone/>
              <a:defRPr/>
            </a:lvl5pPr>
            <a:lvl6pPr lvl="5" algn="r" rtl="1">
              <a:lnSpc>
                <a:spcPct val="100000"/>
              </a:lnSpc>
              <a:spcBef>
                <a:spcPts val="0"/>
              </a:spcBef>
              <a:spcAft>
                <a:spcPts val="0"/>
              </a:spcAft>
              <a:buSzPts val="1400"/>
              <a:buNone/>
              <a:defRPr/>
            </a:lvl6pPr>
            <a:lvl7pPr lvl="6" algn="r" rtl="1">
              <a:lnSpc>
                <a:spcPct val="100000"/>
              </a:lnSpc>
              <a:spcBef>
                <a:spcPts val="0"/>
              </a:spcBef>
              <a:spcAft>
                <a:spcPts val="0"/>
              </a:spcAft>
              <a:buSzPts val="1400"/>
              <a:buNone/>
              <a:defRPr/>
            </a:lvl7pPr>
            <a:lvl8pPr lvl="7" algn="r" rtl="1">
              <a:lnSpc>
                <a:spcPct val="100000"/>
              </a:lnSpc>
              <a:spcBef>
                <a:spcPts val="0"/>
              </a:spcBef>
              <a:spcAft>
                <a:spcPts val="0"/>
              </a:spcAft>
              <a:buSzPts val="1400"/>
              <a:buNone/>
              <a:defRPr/>
            </a:lvl8pPr>
            <a:lvl9pPr lvl="8" algn="r" rtl="1">
              <a:lnSpc>
                <a:spcPct val="100000"/>
              </a:lnSpc>
              <a:spcBef>
                <a:spcPts val="0"/>
              </a:spcBef>
              <a:spcAft>
                <a:spcPts val="0"/>
              </a:spcAft>
              <a:buSzPts val="1400"/>
              <a:buNone/>
              <a:defRPr/>
            </a:lvl9pPr>
          </a:lstStyle>
          <a:p>
            <a:endParaRPr/>
          </a:p>
        </p:txBody>
      </p:sp>
      <p:sp>
        <p:nvSpPr>
          <p:cNvPr id="73" name="Google Shape;73;p28"/>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
        <p:nvSpPr>
          <p:cNvPr id="74" name="Google Shape;74;p28"/>
          <p:cNvSpPr/>
          <p:nvPr/>
        </p:nvSpPr>
        <p:spPr>
          <a:xfrm>
            <a:off x="0" y="0"/>
            <a:ext cx="12192000" cy="1487055"/>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rgbClr val="002060"/>
              </a:solidFill>
              <a:latin typeface="Calibri"/>
              <a:ea typeface="Calibri"/>
              <a:cs typeface="Calibri"/>
              <a:sym typeface="Calibri"/>
            </a:endParaRPr>
          </a:p>
        </p:txBody>
      </p:sp>
      <p:pic>
        <p:nvPicPr>
          <p:cNvPr id="75" name="Google Shape;75;p28"/>
          <p:cNvPicPr preferRelativeResize="0"/>
          <p:nvPr/>
        </p:nvPicPr>
        <p:blipFill rotWithShape="1">
          <a:blip r:embed="rId2">
            <a:alphaModFix/>
          </a:blip>
          <a:srcRect/>
          <a:stretch/>
        </p:blipFill>
        <p:spPr>
          <a:xfrm rot="7234956">
            <a:off x="2188430" y="1157286"/>
            <a:ext cx="838200" cy="428625"/>
          </a:xfrm>
          <a:prstGeom prst="rect">
            <a:avLst/>
          </a:prstGeom>
          <a:noFill/>
          <a:ln>
            <a:noFill/>
          </a:ln>
        </p:spPr>
      </p:pic>
      <p:sp>
        <p:nvSpPr>
          <p:cNvPr id="76" name="Google Shape;76;p28"/>
          <p:cNvSpPr/>
          <p:nvPr/>
        </p:nvSpPr>
        <p:spPr>
          <a:xfrm>
            <a:off x="2625010" y="230909"/>
            <a:ext cx="7536873" cy="1025236"/>
          </a:xfrm>
          <a:prstGeom prst="rect">
            <a:avLst/>
          </a:prstGeom>
          <a:no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מה למדנו היום?</a:t>
            </a:r>
            <a:endParaRPr sz="1400" b="0" i="0" u="none" strike="noStrike" cap="none">
              <a:solidFill>
                <a:srgbClr val="000000"/>
              </a:solidFill>
              <a:latin typeface="Arial"/>
              <a:ea typeface="Arial"/>
              <a:cs typeface="Arial"/>
              <a:sym typeface="Arial"/>
            </a:endParaRPr>
          </a:p>
        </p:txBody>
      </p:sp>
      <p:sp>
        <p:nvSpPr>
          <p:cNvPr id="77" name="Google Shape;77;p28"/>
          <p:cNvSpPr txBox="1">
            <a:spLocks noGrp="1"/>
          </p:cNvSpPr>
          <p:nvPr>
            <p:ph type="body" idx="1"/>
          </p:nvPr>
        </p:nvSpPr>
        <p:spPr>
          <a:xfrm>
            <a:off x="692727" y="2071687"/>
            <a:ext cx="10806546" cy="2714625"/>
          </a:xfrm>
          <a:prstGeom prst="rect">
            <a:avLst/>
          </a:prstGeom>
          <a:noFill/>
          <a:ln>
            <a:noFill/>
          </a:ln>
        </p:spPr>
        <p:txBody>
          <a:bodyPr spcFirstLastPara="1" wrap="square" lIns="91425" tIns="45700" rIns="91425" bIns="45700" anchor="t" anchorCtr="0">
            <a:normAutofit/>
          </a:bodyPr>
          <a:lstStyle>
            <a:lvl1pPr marL="457200" lvl="0" indent="-406400" algn="r" rtl="1">
              <a:lnSpc>
                <a:spcPct val="90000"/>
              </a:lnSpc>
              <a:spcBef>
                <a:spcPts val="1000"/>
              </a:spcBef>
              <a:spcAft>
                <a:spcPts val="0"/>
              </a:spcAft>
              <a:buClr>
                <a:schemeClr val="dk1"/>
              </a:buClr>
              <a:buSzPts val="2800"/>
              <a:buChar char="•"/>
              <a:defRPr>
                <a:latin typeface="Calibri"/>
                <a:ea typeface="Calibri"/>
                <a:cs typeface="Calibri"/>
                <a:sym typeface="Calibri"/>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4058501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theme" Target="../theme/theme3.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4F5"/>
        </a:solidFill>
        <a:effectLst/>
      </p:bgPr>
    </p:bg>
    <p:spTree>
      <p:nvGrpSpPr>
        <p:cNvPr id="1" name="Shape 9"/>
        <p:cNvGrpSpPr/>
        <p:nvPr/>
      </p:nvGrpSpPr>
      <p:grpSpPr>
        <a:xfrm>
          <a:off x="0" y="0"/>
          <a:ext cx="0" cy="0"/>
          <a:chOff x="0" y="0"/>
          <a:chExt cx="0" cy="0"/>
        </a:xfrm>
      </p:grpSpPr>
      <p:sp>
        <p:nvSpPr>
          <p:cNvPr id="10" name="Google Shape;1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r"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9"/>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R="0" lvl="0" algn="r" rtl="1">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1">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r" rtl="1">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9"/>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l" rtl="1">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x-none"/>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4F4F5"/>
        </a:solidFill>
        <a:effectLst/>
      </p:bgPr>
    </p:bg>
    <p:spTree>
      <p:nvGrpSpPr>
        <p:cNvPr id="1" name="Shape 78"/>
        <p:cNvGrpSpPr/>
        <p:nvPr/>
      </p:nvGrpSpPr>
      <p:grpSpPr>
        <a:xfrm>
          <a:off x="0" y="0"/>
          <a:ext cx="0" cy="0"/>
          <a:chOff x="0" y="0"/>
          <a:chExt cx="0" cy="0"/>
        </a:xfrm>
      </p:grpSpPr>
      <p:sp>
        <p:nvSpPr>
          <p:cNvPr id="79" name="Google Shape;79;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r"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0" name="Google Shape;80;p4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1" name="Google Shape;81;p49"/>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82" name="Google Shape;82;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83" name="Google Shape;83;p49"/>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x-none"/>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4F4F5"/>
        </a:solidFill>
        <a:effectLst/>
      </p:bgPr>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3DE3897B-57C0-46C1-99A1-EF01C69DBF68}"/>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BECAC9C8-94CA-4CD8-891D-3B126282E9C4}"/>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13E9CFD5-0081-40C3-92FE-18D2A611283B}"/>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E9EB68D-8B77-4F94-BB97-F778B0AAB978}" type="datetimeFigureOut">
              <a:rPr lang="he-IL" smtClean="0"/>
              <a:t>ה'/חשון/תשפ"ג</a:t>
            </a:fld>
            <a:endParaRPr lang="he-IL"/>
          </a:p>
        </p:txBody>
      </p:sp>
      <p:sp>
        <p:nvSpPr>
          <p:cNvPr id="5" name="מציין מיקום של כותרת תחתונה 4">
            <a:extLst>
              <a:ext uri="{FF2B5EF4-FFF2-40B4-BE49-F238E27FC236}">
                <a16:creationId xmlns:a16="http://schemas.microsoft.com/office/drawing/2014/main" id="{5F52E0EC-48D9-48C4-A852-9434367D40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3D40205B-84E6-4857-BFD7-CE98CEA8C1BD}"/>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C33919C-8379-4110-9C07-A3FB54FC6405}" type="slidenum">
              <a:rPr lang="he-IL" smtClean="0"/>
              <a:t>‹#›</a:t>
            </a:fld>
            <a:endParaRPr lang="he-IL"/>
          </a:p>
        </p:txBody>
      </p:sp>
    </p:spTree>
    <p:extLst>
      <p:ext uri="{BB962C8B-B14F-4D97-AF65-F5344CB8AC3E}">
        <p14:creationId xmlns:p14="http://schemas.microsoft.com/office/powerpoint/2010/main" val="2556440812"/>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he.wikipedia.org/wiki/%D7%94%D7%95%D7%9E%D7%95%D7%A8#%D7%94%D7%95%D7%9E%D7%95%D7%A8_%D7%95%D7%91%D7%A8%D7%99%D7%90%D7%95%D7%AA"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eureka.org.il/item/21158/%D7%9E%D7%94-%D7%96%D7%94-%D7%94%D7%95%D7%9E%D7%95%D7%A8"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he.wikipedia.org/wiki/%D7%94%D7%95%D7%9E%D7%95%D7%A8_%D7%91%D7%AA%D7%A8%D7%91%D7%95%D7%AA_%D7%94%D7%99%D7%94%D7%95%D7%93%D7%99%D7%AA"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31.svg"/><Relationship Id="rId5" Type="http://schemas.openxmlformats.org/officeDocument/2006/relationships/image" Target="../media/image18.png"/><Relationship Id="rId4" Type="http://schemas.openxmlformats.org/officeDocument/2006/relationships/image" Target="../media/image29.sv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www.youtube.com/watch?v=nkXGohB02V0" TargetMode="External"/><Relationship Id="rId5" Type="http://schemas.openxmlformats.org/officeDocument/2006/relationships/image" Target="../media/image36.png"/><Relationship Id="rId4" Type="http://schemas.openxmlformats.org/officeDocument/2006/relationships/hyperlink" Target="about:blan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44.pn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44.png"/><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1"/>
          <p:cNvSpPr/>
          <p:nvPr/>
        </p:nvSpPr>
        <p:spPr>
          <a:xfrm>
            <a:off x="-31897" y="-25255"/>
            <a:ext cx="12223212" cy="5069932"/>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1"/>
          <p:cNvSpPr/>
          <p:nvPr/>
        </p:nvSpPr>
        <p:spPr>
          <a:xfrm>
            <a:off x="-31897" y="2876718"/>
            <a:ext cx="12223897" cy="3981281"/>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6" name="Google Shape;176;p1"/>
          <p:cNvSpPr txBox="1"/>
          <p:nvPr/>
        </p:nvSpPr>
        <p:spPr>
          <a:xfrm>
            <a:off x="9251489" y="5599595"/>
            <a:ext cx="3108262" cy="956504"/>
          </a:xfrm>
          <a:prstGeom prst="rect">
            <a:avLst/>
          </a:prstGeom>
          <a:noFill/>
          <a:ln>
            <a:noFill/>
          </a:ln>
        </p:spPr>
        <p:txBody>
          <a:bodyPr spcFirstLastPara="1" wrap="square" lIns="91425" tIns="45700" rIns="91425" bIns="45700" anchor="t" anchorCtr="0">
            <a:spAutoFit/>
          </a:bodyPr>
          <a:lstStyle/>
          <a:p>
            <a:pPr marL="0" marR="0" lvl="0" indent="0" algn="ctr" rtl="1">
              <a:lnSpc>
                <a:spcPct val="116666"/>
              </a:lnSpc>
              <a:spcBef>
                <a:spcPts val="0"/>
              </a:spcBef>
              <a:spcAft>
                <a:spcPts val="0"/>
              </a:spcAft>
              <a:buClr>
                <a:srgbClr val="000000"/>
              </a:buClr>
              <a:buSzPts val="4800"/>
              <a:buFont typeface="Arial"/>
              <a:buNone/>
            </a:pPr>
            <a:r>
              <a:rPr lang="x-none" sz="4800" b="1" i="0" u="none" strike="noStrike" cap="none" dirty="0">
                <a:solidFill>
                  <a:schemeClr val="lt1"/>
                </a:solidFill>
                <a:latin typeface="Calibri"/>
                <a:ea typeface="Calibri"/>
                <a:cs typeface="Calibri"/>
                <a:sym typeface="Calibri"/>
              </a:rPr>
              <a:t>שכבת ג'</a:t>
            </a:r>
            <a:endParaRPr sz="1400" b="0" i="0" u="none" strike="noStrike" cap="none" dirty="0">
              <a:solidFill>
                <a:srgbClr val="000000"/>
              </a:solidFill>
              <a:latin typeface="Arial"/>
              <a:ea typeface="Arial"/>
              <a:cs typeface="Arial"/>
              <a:sym typeface="Arial"/>
            </a:endParaRPr>
          </a:p>
        </p:txBody>
      </p:sp>
      <p:pic>
        <p:nvPicPr>
          <p:cNvPr id="177" name="Google Shape;177;p1"/>
          <p:cNvPicPr preferRelativeResize="0"/>
          <p:nvPr/>
        </p:nvPicPr>
        <p:blipFill rotWithShape="1">
          <a:blip r:embed="rId3">
            <a:alphaModFix/>
          </a:blip>
          <a:srcRect/>
          <a:stretch/>
        </p:blipFill>
        <p:spPr>
          <a:xfrm rot="10800000">
            <a:off x="-31897" y="5346578"/>
            <a:ext cx="5253203" cy="1335137"/>
          </a:xfrm>
          <a:prstGeom prst="rect">
            <a:avLst/>
          </a:prstGeom>
          <a:noFill/>
          <a:ln>
            <a:noFill/>
          </a:ln>
        </p:spPr>
      </p:pic>
      <p:sp>
        <p:nvSpPr>
          <p:cNvPr id="178" name="Google Shape;178;p1"/>
          <p:cNvSpPr txBox="1"/>
          <p:nvPr/>
        </p:nvSpPr>
        <p:spPr>
          <a:xfrm>
            <a:off x="-199648" y="5380433"/>
            <a:ext cx="4453315" cy="1175666"/>
          </a:xfrm>
          <a:prstGeom prst="rect">
            <a:avLst/>
          </a:prstGeom>
          <a:noFill/>
          <a:ln>
            <a:noFill/>
          </a:ln>
        </p:spPr>
        <p:txBody>
          <a:bodyPr spcFirstLastPara="1" wrap="square" lIns="91425" tIns="45700" rIns="91425" bIns="45700" anchor="t" anchorCtr="0">
            <a:spAutoFit/>
          </a:bodyPr>
          <a:lstStyle/>
          <a:p>
            <a:pPr marL="0" marR="0" lvl="0" indent="0" algn="ctr" rtl="1">
              <a:lnSpc>
                <a:spcPct val="110000"/>
              </a:lnSpc>
              <a:spcBef>
                <a:spcPts val="0"/>
              </a:spcBef>
              <a:spcAft>
                <a:spcPts val="0"/>
              </a:spcAft>
              <a:buClr>
                <a:srgbClr val="000000"/>
              </a:buClr>
              <a:buSzPts val="2400"/>
              <a:buFont typeface="Arial"/>
              <a:buNone/>
            </a:pPr>
            <a:r>
              <a:rPr lang="x-none" sz="2400" b="1" i="0" u="none" strike="noStrike" cap="none">
                <a:solidFill>
                  <a:schemeClr val="lt1"/>
                </a:solidFill>
                <a:latin typeface="Calibri"/>
                <a:ea typeface="Calibri"/>
                <a:cs typeface="Calibri"/>
                <a:sym typeface="Calibri"/>
              </a:rPr>
              <a:t>מיומנות מרכזית</a:t>
            </a:r>
            <a:br>
              <a:rPr lang="x-none" sz="2400" b="1" i="0" u="none" strike="noStrike" cap="none">
                <a:solidFill>
                  <a:schemeClr val="lt1"/>
                </a:solidFill>
                <a:latin typeface="Calibri"/>
                <a:ea typeface="Calibri"/>
                <a:cs typeface="Calibri"/>
                <a:sym typeface="Calibri"/>
              </a:rPr>
            </a:br>
            <a:r>
              <a:rPr lang="x-none" sz="2000" b="0" i="0" u="none" strike="noStrike" cap="none">
                <a:solidFill>
                  <a:schemeClr val="lt1"/>
                </a:solidFill>
                <a:latin typeface="Calibri"/>
                <a:ea typeface="Calibri"/>
                <a:cs typeface="Calibri"/>
                <a:sym typeface="Calibri"/>
              </a:rPr>
              <a:t>הכוונה עצמית – </a:t>
            </a:r>
            <a:endParaRPr sz="1400" b="0" i="0" u="none" strike="noStrike" cap="none">
              <a:solidFill>
                <a:srgbClr val="000000"/>
              </a:solidFill>
              <a:latin typeface="Arial"/>
              <a:ea typeface="Arial"/>
              <a:cs typeface="Arial"/>
              <a:sym typeface="Arial"/>
            </a:endParaRPr>
          </a:p>
          <a:p>
            <a:pPr marL="0" marR="0" lvl="0" indent="0" algn="ctr" rtl="1">
              <a:lnSpc>
                <a:spcPct val="110000"/>
              </a:lnSpc>
              <a:spcBef>
                <a:spcPts val="0"/>
              </a:spcBef>
              <a:spcAft>
                <a:spcPts val="0"/>
              </a:spcAft>
              <a:buClr>
                <a:srgbClr val="000000"/>
              </a:buClr>
              <a:buSzPts val="2400"/>
              <a:buFont typeface="Arial"/>
              <a:buNone/>
            </a:pPr>
            <a:r>
              <a:rPr lang="x-none" sz="2000" b="0" i="0" u="none" strike="noStrike" cap="none">
                <a:solidFill>
                  <a:schemeClr val="lt1"/>
                </a:solidFill>
                <a:latin typeface="Calibri"/>
                <a:ea typeface="Calibri"/>
                <a:cs typeface="Calibri"/>
                <a:sym typeface="Calibri"/>
              </a:rPr>
              <a:t>חשיבה גמישה ומתפתחת</a:t>
            </a:r>
            <a:endParaRPr sz="2000" b="0" i="0" u="none" strike="noStrike" cap="none">
              <a:solidFill>
                <a:schemeClr val="lt1"/>
              </a:solidFill>
              <a:latin typeface="Calibri"/>
              <a:ea typeface="Calibri"/>
              <a:cs typeface="Calibri"/>
              <a:sym typeface="Calibri"/>
            </a:endParaRPr>
          </a:p>
        </p:txBody>
      </p:sp>
      <p:sp>
        <p:nvSpPr>
          <p:cNvPr id="182" name="Google Shape;182;p1"/>
          <p:cNvSpPr txBox="1"/>
          <p:nvPr/>
        </p:nvSpPr>
        <p:spPr>
          <a:xfrm>
            <a:off x="11264036" y="137017"/>
            <a:ext cx="927279" cy="3086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he-IL" sz="1400" b="1" i="0" u="none" strike="noStrike" cap="none" dirty="0" smtClean="0">
                <a:solidFill>
                  <a:srgbClr val="BE6BC4"/>
                </a:solidFill>
                <a:latin typeface="Tahoma"/>
                <a:ea typeface="Tahoma"/>
                <a:cs typeface="Tahoma"/>
                <a:sym typeface="Tahoma"/>
              </a:rPr>
              <a:t>בס"ד</a:t>
            </a:r>
            <a:endParaRPr sz="1400" b="1" i="0" u="none" strike="noStrike" cap="none" dirty="0">
              <a:solidFill>
                <a:srgbClr val="BE6BC4"/>
              </a:solidFill>
              <a:latin typeface="Tahoma"/>
              <a:ea typeface="Tahoma"/>
              <a:cs typeface="Tahoma"/>
              <a:sym typeface="Tahoma"/>
            </a:endParaRPr>
          </a:p>
        </p:txBody>
      </p:sp>
      <p:sp>
        <p:nvSpPr>
          <p:cNvPr id="15" name="Google Shape;122;p1">
            <a:extLst>
              <a:ext uri="{FF2B5EF4-FFF2-40B4-BE49-F238E27FC236}">
                <a16:creationId xmlns:a16="http://schemas.microsoft.com/office/drawing/2014/main" id="{3FEEC44D-97FE-4FD7-BD92-0FADD657B80E}"/>
              </a:ext>
            </a:extLst>
          </p:cNvPr>
          <p:cNvSpPr/>
          <p:nvPr/>
        </p:nvSpPr>
        <p:spPr>
          <a:xfrm>
            <a:off x="1426535" y="572224"/>
            <a:ext cx="9221755" cy="3110939"/>
          </a:xfrm>
          <a:prstGeom prst="rect">
            <a:avLst/>
          </a:prstGeom>
          <a:noFill/>
          <a:ln>
            <a:noFill/>
          </a:ln>
        </p:spPr>
        <p:txBody>
          <a:bodyPr spcFirstLastPara="1" wrap="square" lIns="91425" tIns="45700" rIns="91425" bIns="45700" anchor="t" anchorCtr="0">
            <a:spAutoFit/>
          </a:bodyPr>
          <a:lstStyle/>
          <a:p>
            <a:pPr marL="0" marR="0" lvl="0" indent="0" algn="ctr" rtl="1">
              <a:lnSpc>
                <a:spcPct val="116666"/>
              </a:lnSpc>
              <a:spcBef>
                <a:spcPts val="0"/>
              </a:spcBef>
              <a:spcAft>
                <a:spcPts val="0"/>
              </a:spcAft>
              <a:buClr>
                <a:srgbClr val="000000"/>
              </a:buClr>
              <a:buSzPts val="4800"/>
              <a:buFont typeface="Arial"/>
              <a:buNone/>
            </a:pPr>
            <a:r>
              <a:rPr lang="x-none" sz="4800" b="0" i="0" u="none" strike="noStrike" cap="none" dirty="0">
                <a:solidFill>
                  <a:srgbClr val="002060"/>
                </a:solidFill>
                <a:latin typeface="Calibri"/>
                <a:ea typeface="Calibri"/>
                <a:cs typeface="Calibri"/>
                <a:sym typeface="Calibri"/>
              </a:rPr>
              <a:t>יחידת לימוד בכישורי חיי</a:t>
            </a:r>
            <a:r>
              <a:rPr lang="he-IL" sz="4800" b="0" i="0" u="none" strike="noStrike" cap="none" dirty="0">
                <a:solidFill>
                  <a:srgbClr val="002060"/>
                </a:solidFill>
                <a:latin typeface="Calibri"/>
                <a:ea typeface="Calibri"/>
                <a:cs typeface="Calibri"/>
                <a:sym typeface="Calibri"/>
              </a:rPr>
              <a:t>ם</a:t>
            </a:r>
            <a:endParaRPr sz="1400" b="0" i="0" u="none" strike="noStrike" cap="none" dirty="0">
              <a:solidFill>
                <a:srgbClr val="000000"/>
              </a:solidFill>
              <a:latin typeface="Arial"/>
              <a:ea typeface="Arial"/>
              <a:cs typeface="Arial"/>
              <a:sym typeface="Arial"/>
            </a:endParaRPr>
          </a:p>
          <a:p>
            <a:pPr algn="ctr">
              <a:lnSpc>
                <a:spcPts val="5600"/>
              </a:lnSpc>
            </a:pPr>
            <a:r>
              <a:rPr lang="he-IL" sz="4800" b="1" dirty="0">
                <a:solidFill>
                  <a:srgbClr val="002060"/>
                </a:solidFill>
                <a:latin typeface="Calibri" panose="020F0502020204030204" pitchFamily="34" charset="0"/>
                <a:cs typeface="Calibri" panose="020F0502020204030204" pitchFamily="34" charset="0"/>
              </a:rPr>
              <a:t>מיומנויות לחיזוק כוחות </a:t>
            </a:r>
          </a:p>
          <a:p>
            <a:pPr algn="ctr">
              <a:lnSpc>
                <a:spcPts val="5600"/>
              </a:lnSpc>
            </a:pPr>
            <a:r>
              <a:rPr lang="he-IL" sz="4800" b="1" dirty="0">
                <a:solidFill>
                  <a:srgbClr val="002060"/>
                </a:solidFill>
                <a:latin typeface="Calibri" panose="020F0502020204030204" pitchFamily="34" charset="0"/>
                <a:cs typeface="Calibri" panose="020F0502020204030204" pitchFamily="34" charset="0"/>
              </a:rPr>
              <a:t>להתנהלות מיטבית</a:t>
            </a:r>
            <a:r>
              <a:rPr lang="he-IL" sz="9600" b="1" dirty="0">
                <a:solidFill>
                  <a:srgbClr val="002060"/>
                </a:solidFill>
                <a:latin typeface="Calibri"/>
                <a:ea typeface="Calibri"/>
                <a:cs typeface="Calibri"/>
                <a:sym typeface="Calibri"/>
              </a:rPr>
              <a:t> </a:t>
            </a:r>
            <a:r>
              <a:rPr lang="he-IL" sz="4800" b="1" dirty="0">
                <a:solidFill>
                  <a:srgbClr val="002060"/>
                </a:solidFill>
                <a:latin typeface="Calibri"/>
                <a:ea typeface="Calibri"/>
                <a:cs typeface="Calibri"/>
                <a:sym typeface="Calibri"/>
              </a:rPr>
              <a:t/>
            </a:r>
            <a:br>
              <a:rPr lang="he-IL" sz="4800" b="1" dirty="0">
                <a:solidFill>
                  <a:srgbClr val="002060"/>
                </a:solidFill>
                <a:latin typeface="Calibri"/>
                <a:ea typeface="Calibri"/>
                <a:cs typeface="Calibri"/>
                <a:sym typeface="Calibri"/>
              </a:rPr>
            </a:br>
            <a:endParaRPr lang="he-IL" sz="4800" b="1" dirty="0">
              <a:solidFill>
                <a:srgbClr val="002060"/>
              </a:solidFill>
              <a:latin typeface="Calibri"/>
              <a:ea typeface="Calibri"/>
              <a:cs typeface="Calibri"/>
              <a:sym typeface="Calibri"/>
            </a:endParaRPr>
          </a:p>
        </p:txBody>
      </p:sp>
      <p:sp>
        <p:nvSpPr>
          <p:cNvPr id="16" name="Google Shape;123;p1">
            <a:extLst>
              <a:ext uri="{FF2B5EF4-FFF2-40B4-BE49-F238E27FC236}">
                <a16:creationId xmlns:a16="http://schemas.microsoft.com/office/drawing/2014/main" id="{895DFEF8-E99A-48BF-B29D-0B4B2D531120}"/>
              </a:ext>
            </a:extLst>
          </p:cNvPr>
          <p:cNvSpPr txBox="1"/>
          <p:nvPr/>
        </p:nvSpPr>
        <p:spPr>
          <a:xfrm>
            <a:off x="2303873" y="2899829"/>
            <a:ext cx="7551671" cy="1938952"/>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3200" b="0" i="0" u="none" strike="noStrike" kern="0" cap="none" spc="0" normalizeH="0" baseline="0" noProof="0" dirty="0">
                <a:ln>
                  <a:noFill/>
                </a:ln>
                <a:solidFill>
                  <a:srgbClr val="002060"/>
                </a:solidFill>
                <a:effectLst/>
                <a:uLnTx/>
                <a:uFillTx/>
                <a:latin typeface="Calibri" panose="020F0502020204030204" pitchFamily="34" charset="0"/>
                <a:ea typeface="Calibri"/>
                <a:cs typeface="Calibri" panose="020F0502020204030204" pitchFamily="34" charset="0"/>
                <a:sym typeface="Calibri"/>
              </a:rPr>
              <a:t>שיעור ראשון</a:t>
            </a:r>
            <a:endParaRPr kumimoji="0" lang="he-IL" sz="32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sym typeface="Arial"/>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he-IL" sz="4400" b="1" dirty="0">
                <a:solidFill>
                  <a:srgbClr val="002060"/>
                </a:solidFill>
                <a:latin typeface="Calibri" panose="020F0502020204030204" pitchFamily="34" charset="0"/>
                <a:ea typeface="Calibri"/>
                <a:cs typeface="Calibri" panose="020F0502020204030204" pitchFamily="34" charset="0"/>
                <a:sym typeface="Calibri"/>
              </a:rPr>
              <a:t>הומור </a:t>
            </a:r>
            <a:r>
              <a:rPr lang="he-IL" sz="4400" b="1" dirty="0" smtClean="0">
                <a:solidFill>
                  <a:srgbClr val="002060"/>
                </a:solidFill>
                <a:latin typeface="Calibri" panose="020F0502020204030204" pitchFamily="34" charset="0"/>
                <a:ea typeface="Calibri"/>
                <a:cs typeface="Calibri" panose="020F0502020204030204" pitchFamily="34" charset="0"/>
                <a:sym typeface="Calibri"/>
              </a:rPr>
              <a:t>– מהו הומור?</a:t>
            </a:r>
          </a:p>
          <a:p>
            <a:pPr marL="0" marR="0" lvl="0" indent="0" algn="ctr" defTabSz="914400" rtl="1" eaLnBrk="1" fontAlgn="auto" latinLnBrk="0" hangingPunct="1">
              <a:lnSpc>
                <a:spcPct val="100000"/>
              </a:lnSpc>
              <a:spcBef>
                <a:spcPts val="0"/>
              </a:spcBef>
              <a:spcAft>
                <a:spcPts val="0"/>
              </a:spcAft>
              <a:buClrTx/>
              <a:buSzTx/>
              <a:buFontTx/>
              <a:buNone/>
              <a:tabLst/>
              <a:defRPr/>
            </a:pPr>
            <a:r>
              <a:rPr lang="he-IL" sz="4400" b="1" dirty="0" smtClean="0">
                <a:solidFill>
                  <a:srgbClr val="002060"/>
                </a:solidFill>
                <a:latin typeface="Calibri" panose="020F0502020204030204" pitchFamily="34" charset="0"/>
                <a:ea typeface="Calibri"/>
                <a:cs typeface="Calibri" panose="020F0502020204030204" pitchFamily="34" charset="0"/>
                <a:sym typeface="Calibri"/>
              </a:rPr>
              <a:t>כיצד הוא משמש אותנו?</a:t>
            </a:r>
            <a:endParaRPr kumimoji="0" lang="he-IL" sz="4400" b="1" i="0" u="none" strike="noStrike" kern="0" cap="none" spc="0" normalizeH="0" baseline="0" noProof="0" dirty="0">
              <a:ln>
                <a:noFill/>
              </a:ln>
              <a:solidFill>
                <a:srgbClr val="002060"/>
              </a:solidFill>
              <a:effectLst/>
              <a:uLnTx/>
              <a:uFillTx/>
              <a:latin typeface="Calibri" panose="020F0502020204030204" pitchFamily="34" charset="0"/>
              <a:ea typeface="Calibri"/>
              <a:cs typeface="Calibri" panose="020F0502020204030204" pitchFamily="34" charset="0"/>
              <a:sym typeface="Calibri"/>
            </a:endParaRPr>
          </a:p>
        </p:txBody>
      </p:sp>
      <p:pic>
        <p:nvPicPr>
          <p:cNvPr id="17" name="תמונה 16">
            <a:extLst>
              <a:ext uri="{FF2B5EF4-FFF2-40B4-BE49-F238E27FC236}">
                <a16:creationId xmlns:a16="http://schemas.microsoft.com/office/drawing/2014/main" id="{17F372C8-0391-31C8-BC0A-D9B3733213E0}"/>
              </a:ext>
            </a:extLst>
          </p:cNvPr>
          <p:cNvPicPr>
            <a:picLocks noChangeAspect="1"/>
          </p:cNvPicPr>
          <p:nvPr/>
        </p:nvPicPr>
        <p:blipFill>
          <a:blip r:embed="rId4"/>
          <a:stretch>
            <a:fillRect/>
          </a:stretch>
        </p:blipFill>
        <p:spPr>
          <a:xfrm>
            <a:off x="9164601" y="360309"/>
            <a:ext cx="2731554" cy="1300903"/>
          </a:xfrm>
          <a:prstGeom prst="rect">
            <a:avLst/>
          </a:prstGeom>
        </p:spPr>
      </p:pic>
      <p:pic>
        <p:nvPicPr>
          <p:cNvPr id="19" name="תמונה 18">
            <a:extLst>
              <a:ext uri="{FF2B5EF4-FFF2-40B4-BE49-F238E27FC236}">
                <a16:creationId xmlns:a16="http://schemas.microsoft.com/office/drawing/2014/main" id="{FC597C1D-9ED8-420A-9EA9-A542C8319FC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4122" y="61694"/>
            <a:ext cx="752401" cy="8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מלבן 19">
            <a:extLst>
              <a:ext uri="{FF2B5EF4-FFF2-40B4-BE49-F238E27FC236}">
                <a16:creationId xmlns:a16="http://schemas.microsoft.com/office/drawing/2014/main" id="{2B8EF0F8-90DD-433D-894C-960AC1D5239D}"/>
              </a:ext>
            </a:extLst>
          </p:cNvPr>
          <p:cNvSpPr/>
          <p:nvPr/>
        </p:nvSpPr>
        <p:spPr>
          <a:xfrm>
            <a:off x="-83788" y="679203"/>
            <a:ext cx="1723476" cy="409984"/>
          </a:xfrm>
          <a:prstGeom prst="rect">
            <a:avLst/>
          </a:prstGeom>
        </p:spPr>
        <p:txBody>
          <a:bodyPr wrap="square">
            <a:spAutoFit/>
          </a:bodyPr>
          <a:lstStyle/>
          <a:p>
            <a:pPr algn="ctr">
              <a:lnSpc>
                <a:spcPts val="800"/>
              </a:lnSpc>
            </a:pPr>
            <a:r>
              <a:rPr lang="he-IL" sz="1000" dirty="0">
                <a:solidFill>
                  <a:srgbClr val="002060"/>
                </a:solidFill>
                <a:latin typeface="Calibri" panose="020F0502020204030204" pitchFamily="34" charset="0"/>
                <a:cs typeface="Calibri" panose="020F0502020204030204" pitchFamily="34" charset="0"/>
              </a:rPr>
              <a:t>משרד החינוך</a:t>
            </a:r>
          </a:p>
          <a:p>
            <a:pPr algn="ctr">
              <a:lnSpc>
                <a:spcPts val="800"/>
              </a:lnSpc>
            </a:pPr>
            <a:r>
              <a:rPr lang="he-IL" sz="1000" dirty="0" err="1">
                <a:solidFill>
                  <a:srgbClr val="002060"/>
                </a:solidFill>
                <a:latin typeface="Calibri" panose="020F0502020204030204" pitchFamily="34" charset="0"/>
                <a:cs typeface="Calibri" panose="020F0502020204030204" pitchFamily="34" charset="0"/>
              </a:rPr>
              <a:t>מינהל</a:t>
            </a:r>
            <a:r>
              <a:rPr lang="he-IL" sz="1000" dirty="0">
                <a:solidFill>
                  <a:srgbClr val="002060"/>
                </a:solidFill>
                <a:latin typeface="Calibri" panose="020F0502020204030204" pitchFamily="34" charset="0"/>
                <a:cs typeface="Calibri" panose="020F0502020204030204" pitchFamily="34" charset="0"/>
              </a:rPr>
              <a:t> פדגוגי</a:t>
            </a:r>
            <a:endParaRPr lang="en-US" sz="1000" dirty="0">
              <a:solidFill>
                <a:srgbClr val="002060"/>
              </a:solidFill>
              <a:latin typeface="Calibri" panose="020F0502020204030204" pitchFamily="34" charset="0"/>
              <a:cs typeface="Calibri" panose="020F0502020204030204" pitchFamily="34" charset="0"/>
            </a:endParaRPr>
          </a:p>
          <a:p>
            <a:pPr algn="ctr">
              <a:lnSpc>
                <a:spcPts val="800"/>
              </a:lnSpc>
            </a:pPr>
            <a:r>
              <a:rPr lang="he-IL" sz="1000" dirty="0">
                <a:solidFill>
                  <a:srgbClr val="002060"/>
                </a:solidFill>
                <a:latin typeface="Calibri" panose="020F0502020204030204" pitchFamily="34" charset="0"/>
                <a:cs typeface="Calibri" panose="020F0502020204030204" pitchFamily="34" charset="0"/>
              </a:rPr>
              <a:t>אגף בכיר שירות </a:t>
            </a:r>
            <a:r>
              <a:rPr lang="he-IL" sz="1000" dirty="0" smtClean="0">
                <a:solidFill>
                  <a:srgbClr val="002060"/>
                </a:solidFill>
                <a:latin typeface="Calibri" panose="020F0502020204030204" pitchFamily="34" charset="0"/>
                <a:cs typeface="Calibri" panose="020F0502020204030204" pitchFamily="34" charset="0"/>
              </a:rPr>
              <a:t>פסיכולוגי </a:t>
            </a:r>
            <a:r>
              <a:rPr lang="he-IL" sz="1000" dirty="0">
                <a:solidFill>
                  <a:srgbClr val="002060"/>
                </a:solidFill>
                <a:latin typeface="Calibri" panose="020F0502020204030204" pitchFamily="34" charset="0"/>
                <a:cs typeface="Calibri" panose="020F0502020204030204" pitchFamily="34" charset="0"/>
              </a:rPr>
              <a:t>ייעוצי</a:t>
            </a:r>
          </a:p>
        </p:txBody>
      </p:sp>
      <p:pic>
        <p:nvPicPr>
          <p:cNvPr id="21" name="Picture 2" descr="https://lh4.googleusercontent.com/8nRRSCAcVTz6bY4JOpdRVQLqYC2-9FNFzr01ZHnANkdWoXgfBA8ZiUiq5SdUpJlx1NvNt1_xVh4dNYQztGfeqFRU3E1WRjRHcksMLGmdX4hu_WPe7nX_DKwB5he-5rid4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39688" y="69457"/>
            <a:ext cx="1328369" cy="581704"/>
          </a:xfrm>
          <a:prstGeom prst="rect">
            <a:avLst/>
          </a:prstGeom>
          <a:noFill/>
          <a:extLst>
            <a:ext uri="{909E8E84-426E-40DD-AFC4-6F175D3DCCD1}">
              <a14:hiddenFill xmlns:a14="http://schemas.microsoft.com/office/drawing/2010/main">
                <a:solidFill>
                  <a:srgbClr val="FFFFFF"/>
                </a:solidFill>
              </a14:hiddenFill>
            </a:ext>
          </a:extLst>
        </p:spPr>
      </p:pic>
      <p:sp>
        <p:nvSpPr>
          <p:cNvPr id="22" name="Google Shape;180;p1"/>
          <p:cNvSpPr txBox="1"/>
          <p:nvPr/>
        </p:nvSpPr>
        <p:spPr>
          <a:xfrm>
            <a:off x="1366210" y="605275"/>
            <a:ext cx="1813646" cy="461624"/>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None/>
            </a:pPr>
            <a:r>
              <a:rPr lang="x-none" sz="1200" b="1" i="0" u="none" strike="noStrike" cap="none" dirty="0" smtClean="0">
                <a:solidFill>
                  <a:srgbClr val="1E9EE4"/>
                </a:solidFill>
                <a:latin typeface="Tahoma" panose="020B0604030504040204" pitchFamily="34" charset="0"/>
                <a:ea typeface="Tahoma" panose="020B0604030504040204" pitchFamily="34" charset="0"/>
                <a:cs typeface="Tahoma" panose="020B0604030504040204" pitchFamily="34" charset="0"/>
                <a:sym typeface="Calibri"/>
              </a:rPr>
              <a:t>לגדול </a:t>
            </a:r>
            <a:r>
              <a:rPr lang="he-IL" sz="1200" b="1" i="0" u="none" strike="noStrike" cap="none" dirty="0" err="1" smtClean="0">
                <a:solidFill>
                  <a:srgbClr val="1795DA"/>
                </a:solidFill>
                <a:latin typeface="Tahoma" panose="020B0604030504040204" pitchFamily="34" charset="0"/>
                <a:ea typeface="Tahoma" panose="020B0604030504040204" pitchFamily="34" charset="0"/>
                <a:cs typeface="Tahoma" panose="020B0604030504040204" pitchFamily="34" charset="0"/>
                <a:sym typeface="Calibri"/>
              </a:rPr>
              <a:t>בחמ"ד</a:t>
            </a:r>
            <a:endParaRPr lang="he-IL" sz="1200" b="1" i="0" u="none" strike="noStrike" cap="none" dirty="0" smtClean="0">
              <a:solidFill>
                <a:srgbClr val="1795DA"/>
              </a:solidFill>
              <a:latin typeface="Tahoma" panose="020B0604030504040204" pitchFamily="34" charset="0"/>
              <a:ea typeface="Tahoma" panose="020B0604030504040204" pitchFamily="34" charset="0"/>
              <a:cs typeface="Tahoma" panose="020B0604030504040204" pitchFamily="34" charset="0"/>
              <a:sym typeface="Calibri"/>
            </a:endParaRPr>
          </a:p>
          <a:p>
            <a:pPr marL="0" marR="0" lvl="0" indent="0" algn="ctr" rtl="1">
              <a:lnSpc>
                <a:spcPct val="100000"/>
              </a:lnSpc>
              <a:spcBef>
                <a:spcPts val="0"/>
              </a:spcBef>
              <a:spcAft>
                <a:spcPts val="0"/>
              </a:spcAft>
              <a:buNone/>
            </a:pPr>
            <a:r>
              <a:rPr lang="he-IL" sz="1200" b="1" dirty="0" smtClean="0">
                <a:solidFill>
                  <a:srgbClr val="1795DA"/>
                </a:solidFill>
                <a:latin typeface="Tahoma" panose="020B0604030504040204" pitchFamily="34" charset="0"/>
                <a:ea typeface="Tahoma" panose="020B0604030504040204" pitchFamily="34" charset="0"/>
                <a:cs typeface="Tahoma" panose="020B0604030504040204" pitchFamily="34" charset="0"/>
                <a:sym typeface="Calibri"/>
              </a:rPr>
              <a:t>עם </a:t>
            </a:r>
            <a:r>
              <a:rPr lang="he-IL" sz="1200" b="1" dirty="0" err="1" smtClean="0">
                <a:solidFill>
                  <a:srgbClr val="1795DA"/>
                </a:solidFill>
                <a:latin typeface="Tahoma" panose="020B0604030504040204" pitchFamily="34" charset="0"/>
                <a:ea typeface="Tahoma" panose="020B0604030504040204" pitchFamily="34" charset="0"/>
                <a:cs typeface="Tahoma" panose="020B0604030504040204" pitchFamily="34" charset="0"/>
                <a:sym typeface="Calibri"/>
              </a:rPr>
              <a:t>הכ"חות</a:t>
            </a:r>
            <a:r>
              <a:rPr lang="he-IL" sz="1200" b="1" dirty="0" smtClean="0">
                <a:solidFill>
                  <a:srgbClr val="1795DA"/>
                </a:solidFill>
                <a:latin typeface="Tahoma" panose="020B0604030504040204" pitchFamily="34" charset="0"/>
                <a:ea typeface="Tahoma" panose="020B0604030504040204" pitchFamily="34" charset="0"/>
                <a:cs typeface="Tahoma" panose="020B0604030504040204" pitchFamily="34" charset="0"/>
                <a:sym typeface="Calibri"/>
              </a:rPr>
              <a:t> שבדרך</a:t>
            </a:r>
            <a:endParaRPr sz="1200" dirty="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
          <p:cNvSpPr/>
          <p:nvPr/>
        </p:nvSpPr>
        <p:spPr>
          <a:xfrm>
            <a:off x="0" y="1665262"/>
            <a:ext cx="12192000" cy="5192738"/>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8" name="Google Shape;188;p2"/>
          <p:cNvSpPr/>
          <p:nvPr/>
        </p:nvSpPr>
        <p:spPr>
          <a:xfrm>
            <a:off x="1485122" y="457044"/>
            <a:ext cx="9221755" cy="956504"/>
          </a:xfrm>
          <a:prstGeom prst="rect">
            <a:avLst/>
          </a:prstGeom>
          <a:noFill/>
          <a:ln>
            <a:noFill/>
          </a:ln>
        </p:spPr>
        <p:txBody>
          <a:bodyPr spcFirstLastPara="1" wrap="square" lIns="91425" tIns="45700" rIns="91425" bIns="45700" anchor="t" anchorCtr="0">
            <a:spAutoFit/>
          </a:bodyPr>
          <a:lstStyle/>
          <a:p>
            <a:pPr marL="0" marR="0" lvl="0" indent="0" algn="ctr" rtl="1">
              <a:lnSpc>
                <a:spcPct val="77777"/>
              </a:lnSpc>
              <a:spcBef>
                <a:spcPts val="0"/>
              </a:spcBef>
              <a:spcAft>
                <a:spcPts val="0"/>
              </a:spcAft>
              <a:buClr>
                <a:srgbClr val="000000"/>
              </a:buClr>
              <a:buSzPts val="7200"/>
              <a:buFont typeface="Arial"/>
              <a:buNone/>
            </a:pPr>
            <a:r>
              <a:rPr lang="x-none" sz="7200" b="1" i="0" u="none" strike="noStrike" cap="none">
                <a:solidFill>
                  <a:srgbClr val="002060"/>
                </a:solidFill>
                <a:latin typeface="Calibri"/>
                <a:ea typeface="Calibri"/>
                <a:cs typeface="Calibri"/>
                <a:sym typeface="Calibri"/>
              </a:rPr>
              <a:t>מטרות היחידה</a:t>
            </a:r>
            <a:endParaRPr sz="4000" b="1" i="0" u="none" strike="noStrike" cap="none">
              <a:solidFill>
                <a:srgbClr val="002060"/>
              </a:solidFill>
              <a:highlight>
                <a:srgbClr val="00FF00"/>
              </a:highlight>
              <a:latin typeface="Calibri"/>
              <a:ea typeface="Calibri"/>
              <a:cs typeface="Calibri"/>
              <a:sym typeface="Calibri"/>
            </a:endParaRPr>
          </a:p>
        </p:txBody>
      </p:sp>
      <p:sp>
        <p:nvSpPr>
          <p:cNvPr id="5" name="Google Shape;135;p2">
            <a:extLst>
              <a:ext uri="{FF2B5EF4-FFF2-40B4-BE49-F238E27FC236}">
                <a16:creationId xmlns:a16="http://schemas.microsoft.com/office/drawing/2014/main" id="{A9349AEA-466C-4EA6-89DB-4B723E8A6103}"/>
              </a:ext>
            </a:extLst>
          </p:cNvPr>
          <p:cNvSpPr txBox="1"/>
          <p:nvPr/>
        </p:nvSpPr>
        <p:spPr>
          <a:xfrm>
            <a:off x="697230" y="2386714"/>
            <a:ext cx="10702233" cy="3416279"/>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he-IL" sz="2400" b="0" i="0" u="none" strike="noStrike" kern="1200" cap="none" spc="0" normalizeH="0" baseline="0" noProof="0" dirty="0">
                <a:ln>
                  <a:noFill/>
                </a:ln>
                <a:solidFill>
                  <a:schemeClr val="bg1"/>
                </a:solidFill>
                <a:effectLst/>
                <a:uLnTx/>
                <a:uFillTx/>
                <a:latin typeface="Calibri" panose="020F0502020204030204"/>
                <a:ea typeface="+mn-ea"/>
                <a:cs typeface="Gisha" panose="020B0502040204020203" pitchFamily="34" charset="-79"/>
              </a:rPr>
              <a:t>1. כיצד להשתמש בהומור לצורך יצירת קרבה ואוירה טובה בכיתה.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he-IL" sz="2400" b="0" i="0" u="none" strike="noStrike" kern="1200" cap="none" spc="0" normalizeH="0" baseline="0" noProof="0" dirty="0">
                <a:ln>
                  <a:noFill/>
                </a:ln>
                <a:solidFill>
                  <a:schemeClr val="bg1"/>
                </a:solidFill>
                <a:effectLst/>
                <a:uLnTx/>
                <a:uFillTx/>
                <a:latin typeface="Calibri" panose="020F0502020204030204"/>
                <a:ea typeface="+mn-ea"/>
                <a:cs typeface="Gisha" panose="020B0502040204020203" pitchFamily="34" charset="-79"/>
              </a:rPr>
              <a:t>2. שימוש בהומור ככלי לפיתוח דמיון ויצירתיות. </a:t>
            </a:r>
          </a:p>
          <a:p>
            <a:pPr marL="0" marR="0" lvl="0" indent="0" algn="r" defTabSz="914400" rtl="1" eaLnBrk="1" fontAlgn="auto" latinLnBrk="0" hangingPunct="1">
              <a:lnSpc>
                <a:spcPct val="150000"/>
              </a:lnSpc>
              <a:spcBef>
                <a:spcPts val="0"/>
              </a:spcBef>
              <a:spcAft>
                <a:spcPts val="0"/>
              </a:spcAft>
              <a:buClrTx/>
              <a:buSzTx/>
              <a:buFontTx/>
              <a:buNone/>
              <a:tabLst/>
              <a:defRPr/>
            </a:pPr>
            <a:r>
              <a:rPr lang="he-IL" sz="2400" kern="1200" dirty="0">
                <a:solidFill>
                  <a:schemeClr val="bg1"/>
                </a:solidFill>
                <a:latin typeface="Calibri" panose="020F0502020204030204"/>
                <a:ea typeface="+mn-ea"/>
                <a:cs typeface="Gisha" panose="020B0502040204020203" pitchFamily="34" charset="-79"/>
              </a:rPr>
              <a:t>3. חיזוק היכולת להתמודד עם קושי באמצעות הומור, דימיון ויצירתיות.</a:t>
            </a:r>
          </a:p>
          <a:p>
            <a:pPr marL="0" marR="0" lvl="0" indent="0" algn="r" defTabSz="914400" rtl="1" eaLnBrk="1" fontAlgn="auto" latinLnBrk="0" hangingPunct="1">
              <a:lnSpc>
                <a:spcPct val="150000"/>
              </a:lnSpc>
              <a:spcBef>
                <a:spcPts val="0"/>
              </a:spcBef>
              <a:spcAft>
                <a:spcPts val="0"/>
              </a:spcAft>
              <a:buClrTx/>
              <a:buSzTx/>
              <a:buFontTx/>
              <a:buNone/>
              <a:tabLst/>
              <a:defRPr/>
            </a:pPr>
            <a:r>
              <a:rPr lang="he-IL" sz="2400" kern="1200" dirty="0">
                <a:solidFill>
                  <a:schemeClr val="bg1"/>
                </a:solidFill>
                <a:latin typeface="Calibri" panose="020F0502020204030204"/>
                <a:ea typeface="+mn-ea"/>
                <a:cs typeface="Gisha" panose="020B0502040204020203" pitchFamily="34" charset="-79"/>
              </a:rPr>
              <a:t>4. להבחין בין הומור לפגיעה – ההבדל בין מצב שבו צוחקים עם חבר למצב שבו צוחקים </a:t>
            </a:r>
            <a:r>
              <a:rPr lang="en-US" sz="2400" kern="1200" dirty="0">
                <a:solidFill>
                  <a:schemeClr val="bg1"/>
                </a:solidFill>
                <a:latin typeface="Calibri" panose="020F0502020204030204"/>
                <a:ea typeface="+mn-ea"/>
                <a:cs typeface="Gisha" panose="020B0502040204020203" pitchFamily="34" charset="-79"/>
              </a:rPr>
              <a:t/>
            </a:r>
            <a:br>
              <a:rPr lang="en-US" sz="2400" kern="1200" dirty="0">
                <a:solidFill>
                  <a:schemeClr val="bg1"/>
                </a:solidFill>
                <a:latin typeface="Calibri" panose="020F0502020204030204"/>
                <a:ea typeface="+mn-ea"/>
                <a:cs typeface="Gisha" panose="020B0502040204020203" pitchFamily="34" charset="-79"/>
              </a:rPr>
            </a:br>
            <a:r>
              <a:rPr lang="he-IL" sz="2400" kern="1200" dirty="0">
                <a:solidFill>
                  <a:schemeClr val="bg1"/>
                </a:solidFill>
                <a:latin typeface="Calibri" panose="020F0502020204030204"/>
                <a:ea typeface="+mn-ea"/>
                <a:cs typeface="Gisha" panose="020B0502040204020203" pitchFamily="34" charset="-79"/>
              </a:rPr>
              <a:t>    עליו.</a:t>
            </a:r>
            <a:endParaRPr kumimoji="0" lang="he-IL" sz="2400" b="0" i="0" u="none" strike="noStrike" kern="1200" cap="none" spc="0" normalizeH="0" baseline="0" noProof="0" dirty="0">
              <a:ln>
                <a:noFill/>
              </a:ln>
              <a:solidFill>
                <a:schemeClr val="bg1"/>
              </a:solidFill>
              <a:effectLst/>
              <a:uLnTx/>
              <a:uFillTx/>
              <a:latin typeface="Calibri" panose="020F0502020204030204"/>
              <a:ea typeface="+mn-ea"/>
              <a:cs typeface="Gisha" panose="020B0502040204020203" pitchFamily="34" charset="-79"/>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he-IL" sz="2400" b="0" i="0" u="none" strike="noStrike" kern="1200" cap="none" spc="0" normalizeH="0" baseline="0" noProof="0" dirty="0">
                <a:ln>
                  <a:noFill/>
                </a:ln>
                <a:solidFill>
                  <a:schemeClr val="bg1"/>
                </a:solidFill>
                <a:effectLst/>
                <a:uLnTx/>
                <a:uFillTx/>
                <a:latin typeface="Calibri" panose="020F0502020204030204"/>
                <a:ea typeface="+mn-ea"/>
                <a:cs typeface="Gisha" panose="020B0502040204020203" pitchFamily="34" charset="-79"/>
              </a:rPr>
              <a:t>3. הרחבת היכולת לראות מצבי חיים ממספר נקודות מבט ולבחור בנקודת מבט חיובית.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
          <p:cNvSpPr/>
          <p:nvPr/>
        </p:nvSpPr>
        <p:spPr>
          <a:xfrm>
            <a:off x="0" y="1195518"/>
            <a:ext cx="12192000" cy="5662482"/>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6" name="Google Shape;196;p3"/>
          <p:cNvSpPr txBox="1"/>
          <p:nvPr/>
        </p:nvSpPr>
        <p:spPr>
          <a:xfrm>
            <a:off x="467372" y="1247969"/>
            <a:ext cx="11652221" cy="5693826"/>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chemeClr val="lt1"/>
                </a:solidFill>
                <a:latin typeface="Calibri"/>
                <a:ea typeface="Calibri"/>
                <a:cs typeface="Calibri"/>
                <a:sym typeface="Calibri"/>
              </a:rPr>
              <a:t>הומור הוא צורת תקשורת המשמשת לגרימת צחוק, שעל-פי החוקרים נוצרת כשמחברים דברים שאמנם יש בחיבור שלהם היגיון מסוים אך הם אינם תואמים. החיבור ביניהם כל כך מפתיע אותנו, עד שאנו צוחקים ונוצר ההומור. לעג, חיקוי, חריגה מהצפוי ועוד שיטות משמשים כולם ליצירת הומור.</a:t>
            </a:r>
            <a:br>
              <a:rPr lang="x-none" sz="1600" b="0" i="0" u="none" strike="noStrike" cap="none" dirty="0">
                <a:solidFill>
                  <a:schemeClr val="lt1"/>
                </a:solidFill>
                <a:latin typeface="Calibri"/>
                <a:ea typeface="Calibri"/>
                <a:cs typeface="Calibri"/>
                <a:sym typeface="Calibri"/>
              </a:rPr>
            </a:br>
            <a:r>
              <a:rPr lang="x-none" sz="1600" b="0" i="0" u="none" strike="noStrike" cap="none" dirty="0">
                <a:solidFill>
                  <a:schemeClr val="lt1"/>
                </a:solidFill>
                <a:latin typeface="Calibri"/>
                <a:ea typeface="Calibri"/>
                <a:cs typeface="Calibri"/>
                <a:sym typeface="Calibri"/>
              </a:rPr>
              <a:t>ההומור שהוא היכולת לראות ולבטא את המשעשע, האבסורדי והמגוחך שבחיים, תלוי בהקשר החברתי שבו אנו נמצאים: בחברה, בתרבות, במעמדנו בחברה, באישיותנו ובהקשר שבו אנו נמצאים. לכן, הומור אינו עובר כמו שהוא מחברה לחברה ומהקשר להקשר ודבר שנתפס כמלא הומור בהזדמנות מסוימת, יכול להפוך בקלות למעיק ואפילו למצער בהזדמנות אחרת.</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chemeClr val="lt1"/>
                </a:solidFill>
                <a:latin typeface="Calibri"/>
                <a:ea typeface="Calibri"/>
                <a:cs typeface="Calibri"/>
                <a:sym typeface="Calibri"/>
              </a:rPr>
              <a:t>ההומור והצחוק ממלאים תפקיד חשוב בשמירת הבריאות הנפשית והגופנית. לרוב הומור מעורר בנו תחושה של רענון, חידוש וכמובן שמחה. הצחוק משפיע באופן כימי ופיזיולוגי על גוף האדם. הוא עוזר בהפחתת לחץ הדם, משחרר לדם חומרים כגון: אנדורפינים ונוירופטידים, שגורמים לנו הרגשה טובה יותר. </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chemeClr val="lt1"/>
                </a:solidFill>
                <a:latin typeface="Calibri"/>
                <a:ea typeface="Calibri"/>
                <a:cs typeface="Calibri"/>
                <a:sym typeface="Calibri"/>
              </a:rPr>
              <a:t>מבחינה חברתית ההומור הוא אמצעי יעיל ביותר לפירוק מתחים וליצירת אווירה נינוחה, ועל כן יכול לשמש תפקיד חשוב ביצירת אקלים חברתי מיטבי בכיתה ובבית הספר.  ההומור מאפשר לאדם לקבל ביתר קלות מעשים, מאורעות ומילים העלולים לפגע בו. תגובה הומוריסטית יכולה להוציא את העוקץ מפנייה מעליבה או מתגרה של אדם אחר. ההומור יכול להסיר מחיצות בין אנשים ולהנעים את האווירה.</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600"/>
              <a:buFont typeface="Arial"/>
              <a:buNone/>
            </a:pPr>
            <a:endParaRPr sz="1600" b="0" i="0" u="none" strike="noStrike" cap="none" dirty="0">
              <a:solidFill>
                <a:schemeClr val="lt1"/>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chemeClr val="lt1"/>
                </a:solidFill>
                <a:latin typeface="Calibri"/>
                <a:ea typeface="Calibri"/>
                <a:cs typeface="Calibri"/>
                <a:sym typeface="Calibri"/>
              </a:rPr>
              <a:t>פרויד אימץ את הרעיון שתפקיד הצחוק הוא לשחרר עודפי אנרגיה ומתח שהצטברו בגוף עקב תחושות קשות, מתח ומבוכה.</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chemeClr val="lt1"/>
                </a:solidFill>
                <a:latin typeface="Calibri"/>
                <a:ea typeface="Calibri"/>
                <a:cs typeface="Calibri"/>
                <a:sym typeface="Calibri"/>
              </a:rPr>
              <a:t>פרויד, למעשה, ראה בהומור ובצחוק את מנגנון ההגנה הגבוה והבוגר ביותר. </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chemeClr val="lt1"/>
                </a:solidFill>
                <a:latin typeface="Calibri"/>
                <a:ea typeface="Calibri"/>
                <a:cs typeface="Calibri"/>
                <a:sym typeface="Calibri"/>
              </a:rPr>
              <a:t>ארבעה סוגים שונים של הומור, הקשורים במידה רבה למיומנויות רגשיות – חברתיות (sel) -  </a:t>
            </a:r>
            <a:endParaRPr sz="1400" b="0" i="0" u="none" strike="noStrike" cap="none" dirty="0">
              <a:solidFill>
                <a:srgbClr val="000000"/>
              </a:solidFill>
              <a:latin typeface="Arial"/>
              <a:ea typeface="Arial"/>
              <a:cs typeface="Arial"/>
              <a:sym typeface="Arial"/>
            </a:endParaRPr>
          </a:p>
          <a:p>
            <a:pPr marL="228600" marR="0" lvl="0" indent="-228600" algn="r" rtl="1">
              <a:lnSpc>
                <a:spcPct val="100000"/>
              </a:lnSpc>
              <a:spcBef>
                <a:spcPts val="0"/>
              </a:spcBef>
              <a:spcAft>
                <a:spcPts val="0"/>
              </a:spcAft>
              <a:buClr>
                <a:srgbClr val="000000"/>
              </a:buClr>
              <a:buSzPts val="1600"/>
              <a:buFont typeface="Arial"/>
              <a:buAutoNum type="arabicPeriod"/>
            </a:pPr>
            <a:r>
              <a:rPr lang="x-none" sz="1600" b="0" i="0" u="none" strike="noStrike" cap="none" dirty="0">
                <a:solidFill>
                  <a:schemeClr val="lt1"/>
                </a:solidFill>
                <a:latin typeface="Calibri"/>
                <a:ea typeface="Calibri"/>
                <a:cs typeface="Calibri"/>
                <a:sym typeface="Calibri"/>
              </a:rPr>
              <a:t>הומור אגרסיבי הוא הנטייה להשתמש בהומור במטרה לבקר או לעשות מניפולציה על האחר כמו סרקזם, קנטור, לעג וזלזול. </a:t>
            </a:r>
            <a:endParaRPr sz="1400" b="0" i="0" u="none" strike="noStrike" cap="none" dirty="0">
              <a:solidFill>
                <a:srgbClr val="000000"/>
              </a:solidFill>
              <a:latin typeface="Arial"/>
              <a:ea typeface="Arial"/>
              <a:cs typeface="Arial"/>
              <a:sym typeface="Arial"/>
            </a:endParaRPr>
          </a:p>
          <a:p>
            <a:pPr marL="228600" marR="0" lvl="0" indent="-228600" algn="r" rtl="1">
              <a:lnSpc>
                <a:spcPct val="100000"/>
              </a:lnSpc>
              <a:spcBef>
                <a:spcPts val="0"/>
              </a:spcBef>
              <a:spcAft>
                <a:spcPts val="0"/>
              </a:spcAft>
              <a:buClr>
                <a:srgbClr val="000000"/>
              </a:buClr>
              <a:buSzPts val="1600"/>
              <a:buFont typeface="Arial"/>
              <a:buAutoNum type="arabicPeriod"/>
            </a:pPr>
            <a:r>
              <a:rPr lang="x-none" sz="1600" b="0" i="0" u="none" strike="noStrike" cap="none" dirty="0">
                <a:solidFill>
                  <a:schemeClr val="lt1"/>
                </a:solidFill>
                <a:latin typeface="Calibri"/>
                <a:ea typeface="Calibri"/>
                <a:cs typeface="Calibri"/>
                <a:sym typeface="Calibri"/>
              </a:rPr>
              <a:t>הומור הבסה עצמי, לעומת הומור אגרסיבי, משמש את האינדיבידואל במטרה למצוא חן בעיני האחר על-ידי אמירה ועשיית דברים משעשעים על חשבון עצמו. סוג הומור זה משמש כמנגנון הגנתי במטרה להסוות (ויש אפילו להגיד להדחיק או להכחיש) רגשות שליליים ולהימנע מהתמודדות עימם. </a:t>
            </a:r>
            <a:endParaRPr sz="1400" b="0" i="0" u="none" strike="noStrike" cap="none" dirty="0">
              <a:solidFill>
                <a:srgbClr val="000000"/>
              </a:solidFill>
              <a:latin typeface="Arial"/>
              <a:ea typeface="Arial"/>
              <a:cs typeface="Arial"/>
              <a:sym typeface="Arial"/>
            </a:endParaRPr>
          </a:p>
          <a:p>
            <a:pPr marL="228600" marR="0" lvl="0" indent="-228600" algn="r" rtl="1">
              <a:lnSpc>
                <a:spcPct val="100000"/>
              </a:lnSpc>
              <a:spcBef>
                <a:spcPts val="0"/>
              </a:spcBef>
              <a:spcAft>
                <a:spcPts val="0"/>
              </a:spcAft>
              <a:buClr>
                <a:srgbClr val="000000"/>
              </a:buClr>
              <a:buSzPts val="1600"/>
              <a:buFont typeface="Arial"/>
              <a:buAutoNum type="arabicPeriod"/>
            </a:pPr>
            <a:r>
              <a:rPr lang="x-none" sz="1600" b="0" i="0" u="none" strike="noStrike" cap="none" dirty="0">
                <a:solidFill>
                  <a:schemeClr val="lt1"/>
                </a:solidFill>
                <a:latin typeface="Calibri"/>
                <a:ea typeface="Calibri"/>
                <a:cs typeface="Calibri"/>
                <a:sym typeface="Calibri"/>
              </a:rPr>
              <a:t>הומור חברותי משויך לנטייה להגיד דברים מצחיקים, לספר בדיחות ולהגיד התלוצצויות שנונות במטרה לשעשע אחרים וזאת במטרה להקל על קיום מערכות יחסים ולהפחית את המתח הבין-אישי. </a:t>
            </a:r>
            <a:endParaRPr sz="1400" b="0" i="0" u="none" strike="noStrike" cap="none" dirty="0">
              <a:solidFill>
                <a:srgbClr val="000000"/>
              </a:solidFill>
              <a:latin typeface="Arial"/>
              <a:ea typeface="Arial"/>
              <a:cs typeface="Arial"/>
              <a:sym typeface="Arial"/>
            </a:endParaRPr>
          </a:p>
          <a:p>
            <a:pPr marL="228600" marR="0" lvl="0" indent="-228600" algn="r" rtl="1">
              <a:lnSpc>
                <a:spcPct val="100000"/>
              </a:lnSpc>
              <a:spcBef>
                <a:spcPts val="0"/>
              </a:spcBef>
              <a:spcAft>
                <a:spcPts val="0"/>
              </a:spcAft>
              <a:buClr>
                <a:srgbClr val="000000"/>
              </a:buClr>
              <a:buSzPts val="1600"/>
              <a:buFont typeface="Arial"/>
              <a:buAutoNum type="arabicPeriod"/>
            </a:pPr>
            <a:r>
              <a:rPr lang="x-none" sz="1600" b="0" i="0" u="none" strike="noStrike" cap="none" dirty="0">
                <a:solidFill>
                  <a:schemeClr val="lt1"/>
                </a:solidFill>
                <a:latin typeface="Calibri"/>
                <a:ea typeface="Calibri"/>
                <a:cs typeface="Calibri"/>
                <a:sym typeface="Calibri"/>
              </a:rPr>
              <a:t>הומור לשיפור עצמי מתייחס לנטייה להיות משועשע לעיתים קרובות על ידי הסתירות של החיים, וזאת על-ידי שמירה על תפישה הומוריסטית גם אל מול הלחץ והמצוקה ולהשתמש בהומור כמנגנון המנווט רגשות. במקרה זה ההומור משמש כמודל התמודדות וחוסן, ברוח הפסיכולוגיה החיובית. </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chemeClr val="dk1"/>
              </a:buClr>
              <a:buSzPts val="1200"/>
              <a:buFont typeface="Calibri"/>
              <a:buNone/>
            </a:pPr>
            <a:r>
              <a:rPr lang="x-none" sz="1400" b="0" i="0" u="sng" strike="noStrike" cap="none" dirty="0">
                <a:solidFill>
                  <a:srgbClr val="0563C1"/>
                </a:solidFill>
                <a:latin typeface="Arial"/>
                <a:ea typeface="Arial"/>
                <a:cs typeface="Arial"/>
                <a:sym typeface="Arial"/>
                <a:hlinkClick r:id="rId3">
                  <a:extLst>
                    <a:ext uri="{A12FA001-AC4F-418D-AE19-62706E023703}">
                      <ahyp:hlinkClr xmlns="" xmlns:ahyp="http://schemas.microsoft.com/office/drawing/2018/hyperlinkcolor" val="tx"/>
                    </a:ext>
                  </a:extLst>
                </a:hlinkClick>
              </a:rPr>
              <a:t>הומור – ויקיפדיה (</a:t>
            </a:r>
            <a:r>
              <a:rPr lang="x-none" sz="1400" b="0" i="0" u="sng" strike="noStrike" cap="none" dirty="0">
                <a:solidFill>
                  <a:schemeClr val="lt1"/>
                </a:solidFill>
                <a:latin typeface="Arial"/>
                <a:ea typeface="Arial"/>
                <a:cs typeface="Arial"/>
                <a:sym typeface="Arial"/>
                <a:hlinkClick r:id="rId3">
                  <a:extLst>
                    <a:ext uri="{A12FA001-AC4F-418D-AE19-62706E023703}">
                      <ahyp:hlinkClr xmlns="" xmlns:ahyp="http://schemas.microsoft.com/office/drawing/2018/hyperlinkcolor" val="tx"/>
                    </a:ext>
                  </a:extLst>
                </a:hlinkClick>
              </a:rPr>
              <a:t>wikipedia.org)</a:t>
            </a:r>
            <a:endParaRPr sz="1400" b="0" i="0" u="none" strike="noStrike" cap="none" dirty="0">
              <a:solidFill>
                <a:schemeClr val="lt1"/>
              </a:solidFill>
              <a:latin typeface="Arial"/>
              <a:ea typeface="Arial"/>
              <a:cs typeface="Arial"/>
              <a:sym typeface="Arial"/>
            </a:endParaRPr>
          </a:p>
          <a:p>
            <a:pPr marL="0" marR="0" lvl="0" indent="0" algn="r" rtl="1">
              <a:lnSpc>
                <a:spcPct val="100000"/>
              </a:lnSpc>
              <a:spcBef>
                <a:spcPts val="0"/>
              </a:spcBef>
              <a:spcAft>
                <a:spcPts val="0"/>
              </a:spcAft>
              <a:buClr>
                <a:schemeClr val="dk1"/>
              </a:buClr>
              <a:buSzPts val="1200"/>
              <a:buFont typeface="Calibri"/>
              <a:buNone/>
            </a:pPr>
            <a:r>
              <a:rPr lang="x-none" sz="1400" b="0" i="0" u="sng" strike="noStrike" cap="none" dirty="0">
                <a:solidFill>
                  <a:srgbClr val="0563C1"/>
                </a:solidFill>
                <a:latin typeface="Arial"/>
                <a:ea typeface="Arial"/>
                <a:cs typeface="Arial"/>
                <a:sym typeface="Arial"/>
                <a:hlinkClick r:id="rId4">
                  <a:extLst>
                    <a:ext uri="{A12FA001-AC4F-418D-AE19-62706E023703}">
                      <ahyp:hlinkClr xmlns="" xmlns:ahyp="http://schemas.microsoft.com/office/drawing/2018/hyperlinkcolor" val="tx"/>
                    </a:ext>
                  </a:extLst>
                </a:hlinkClick>
              </a:rPr>
              <a:t>מה זה הומור? - אנציקלופדיית אאוריקה (</a:t>
            </a:r>
            <a:r>
              <a:rPr lang="x-none" sz="1400" b="0" i="0" u="sng" strike="noStrike" cap="none" dirty="0">
                <a:solidFill>
                  <a:schemeClr val="lt1"/>
                </a:solidFill>
                <a:latin typeface="Arial"/>
                <a:ea typeface="Arial"/>
                <a:cs typeface="Arial"/>
                <a:sym typeface="Arial"/>
                <a:hlinkClick r:id="rId4">
                  <a:extLst>
                    <a:ext uri="{A12FA001-AC4F-418D-AE19-62706E023703}">
                      <ahyp:hlinkClr xmlns="" xmlns:ahyp="http://schemas.microsoft.com/office/drawing/2018/hyperlinkcolor" val="tx"/>
                    </a:ext>
                  </a:extLst>
                </a:hlinkClick>
              </a:rPr>
              <a:t>eureka.org.il)</a:t>
            </a:r>
            <a:endParaRPr sz="1600" b="0" i="0" u="none" strike="noStrike" cap="none" dirty="0">
              <a:solidFill>
                <a:schemeClr val="lt1"/>
              </a:solidFill>
              <a:latin typeface="Gisha"/>
              <a:ea typeface="Gisha"/>
              <a:cs typeface="Gisha"/>
              <a:sym typeface="Gisha"/>
            </a:endParaRPr>
          </a:p>
        </p:txBody>
      </p:sp>
      <p:sp>
        <p:nvSpPr>
          <p:cNvPr id="197" name="Google Shape;197;p3"/>
          <p:cNvSpPr txBox="1"/>
          <p:nvPr/>
        </p:nvSpPr>
        <p:spPr>
          <a:xfrm>
            <a:off x="529438" y="148825"/>
            <a:ext cx="11528100" cy="1046700"/>
          </a:xfrm>
          <a:prstGeom prst="rect">
            <a:avLst/>
          </a:prstGeom>
          <a:noFill/>
          <a:ln>
            <a:noFill/>
          </a:ln>
        </p:spPr>
        <p:txBody>
          <a:bodyPr spcFirstLastPara="1" wrap="square" lIns="91425" tIns="91425" rIns="91425" bIns="91425" anchor="t" anchorCtr="0">
            <a:spAutoFit/>
          </a:bodyPr>
          <a:lstStyle/>
          <a:p>
            <a:pPr marL="0" lvl="0" indent="0" algn="ctr" rtl="1">
              <a:lnSpc>
                <a:spcPct val="77777"/>
              </a:lnSpc>
              <a:spcBef>
                <a:spcPts val="0"/>
              </a:spcBef>
              <a:spcAft>
                <a:spcPts val="0"/>
              </a:spcAft>
              <a:buNone/>
            </a:pPr>
            <a:r>
              <a:rPr lang="x-none" sz="7200" b="1">
                <a:solidFill>
                  <a:srgbClr val="002060"/>
                </a:solidFill>
                <a:latin typeface="Calibri"/>
                <a:ea typeface="Calibri"/>
                <a:cs typeface="Calibri"/>
                <a:sym typeface="Calibri"/>
              </a:rPr>
              <a:t>מידע ונתונים רלוונטיים ליחידה</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9"/>
          <p:cNvSpPr/>
          <p:nvPr/>
        </p:nvSpPr>
        <p:spPr>
          <a:xfrm>
            <a:off x="0" y="1471910"/>
            <a:ext cx="12192000" cy="5386090"/>
          </a:xfrm>
          <a:prstGeom prst="rect">
            <a:avLst/>
          </a:prstGeom>
          <a:solidFill>
            <a:srgbClr val="BE6BC4"/>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4" name="Google Shape;204;p9"/>
          <p:cNvSpPr/>
          <p:nvPr/>
        </p:nvSpPr>
        <p:spPr>
          <a:xfrm>
            <a:off x="1074100" y="209151"/>
            <a:ext cx="10752600" cy="1111800"/>
          </a:xfrm>
          <a:prstGeom prst="rect">
            <a:avLst/>
          </a:prstGeom>
          <a:noFill/>
          <a:ln>
            <a:noFill/>
          </a:ln>
        </p:spPr>
        <p:txBody>
          <a:bodyPr spcFirstLastPara="1" wrap="square" lIns="91425" tIns="45700" rIns="91425" bIns="45700" anchor="t" anchorCtr="0">
            <a:spAutoFit/>
          </a:bodyPr>
          <a:lstStyle/>
          <a:p>
            <a:pPr marL="0" marR="0" lvl="0" indent="0" algn="ctr" rtl="1">
              <a:lnSpc>
                <a:spcPct val="77777"/>
              </a:lnSpc>
              <a:spcBef>
                <a:spcPts val="0"/>
              </a:spcBef>
              <a:spcAft>
                <a:spcPts val="0"/>
              </a:spcAft>
              <a:buClr>
                <a:srgbClr val="000000"/>
              </a:buClr>
              <a:buSzPts val="7200"/>
              <a:buFont typeface="Arial"/>
              <a:buNone/>
            </a:pPr>
            <a:r>
              <a:rPr lang="x-none" sz="6000" b="1" i="0" u="none" strike="noStrike" cap="none">
                <a:solidFill>
                  <a:srgbClr val="002060"/>
                </a:solidFill>
                <a:latin typeface="Calibri"/>
                <a:ea typeface="Calibri"/>
                <a:cs typeface="Calibri"/>
                <a:sym typeface="Calibri"/>
              </a:rPr>
              <a:t>מידע ונתונים רלוונטיים ליחידה</a:t>
            </a:r>
            <a:endParaRPr sz="6000" b="1" i="0" u="none" strike="noStrike" cap="none">
              <a:solidFill>
                <a:srgbClr val="002060"/>
              </a:solidFill>
              <a:latin typeface="Calibri"/>
              <a:ea typeface="Calibri"/>
              <a:cs typeface="Calibri"/>
              <a:sym typeface="Calibri"/>
            </a:endParaRPr>
          </a:p>
          <a:p>
            <a:pPr marL="0" marR="0" lvl="0" indent="0" algn="ctr" rtl="1">
              <a:lnSpc>
                <a:spcPct val="77777"/>
              </a:lnSpc>
              <a:spcBef>
                <a:spcPts val="0"/>
              </a:spcBef>
              <a:spcAft>
                <a:spcPts val="0"/>
              </a:spcAft>
              <a:buClr>
                <a:srgbClr val="000000"/>
              </a:buClr>
              <a:buSzPts val="7200"/>
              <a:buFont typeface="Arial"/>
              <a:buNone/>
            </a:pPr>
            <a:endParaRPr sz="6000" b="1" i="0" u="none" strike="noStrike" cap="none">
              <a:solidFill>
                <a:srgbClr val="002060"/>
              </a:solidFill>
              <a:latin typeface="Calibri"/>
              <a:ea typeface="Calibri"/>
              <a:cs typeface="Calibri"/>
              <a:sym typeface="Calibri"/>
            </a:endParaRPr>
          </a:p>
        </p:txBody>
      </p:sp>
      <p:sp>
        <p:nvSpPr>
          <p:cNvPr id="205" name="Google Shape;205;p9"/>
          <p:cNvSpPr txBox="1"/>
          <p:nvPr/>
        </p:nvSpPr>
        <p:spPr>
          <a:xfrm>
            <a:off x="557014" y="1665262"/>
            <a:ext cx="11112802" cy="5386090"/>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יחס היהדות להומור היה מעורב מאז ומעולם. מצד אחד, ההתעסקות בהומור נחשב בעיני רבים לעניין של חול, שמתבטל לעומת דברי הקודש כגון לימוד התורה ומסיט את דעתו של האדם ממנו. עוד נאמר שההומור הוא בעצם לעג לחולשותיו של האחר ותו לא. מצד שני, היו רבים שאישרו את ההומור ואף עודדו אותו, כל עוד לא יבוא על חשבון ההלכה  והאמונה באלוהים.</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המקורות היהודיים רוויים בהומור, בתנ"ך, בספרים החיצוניים, במשנה ובתלמוד, ובספרות ימי הביניים. בדרך כלל הומור זה הושפע מהתרבות המקומית שבה נכתבה, אך בעקבות הנסיבות, לרוב, היה להומור היהודי גם טעם מיוחד משלו ולעיתים אף התכתב עם ההומור האנטי יהודי.</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עם הזמן אף נוצרה התייחסות דתית ומסורתית לשחוק הרצוי ולשחוק הדחוי, ואף נקבע מועד מיוחד: חג הפורים שבו "הותר הרסן".</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בדחנים יהודיים הופיעו  בטקסים יהודיים רבים החל מימי הביניים ותיבלו אותם בהלצות ובבדיחות. בנוסף, הבדחנים גם הטיפו מוסר בדרכים קומיות, המאפשרות לציבור להתחבר אליהם בקלות. </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בעבר נטען במחקר שאין הומור בתנ"ך כלל.</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כיום מכירים בהומור הקיים בתנ"ך  בתנ"ך ש מספר רב של אזכורים לקולות שמחה המושמעים מפי אנשים, חלקם כתוצאה מהומור</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r>
              <a:rPr lang="x-none" sz="1800" b="0" i="0" u="none" strike="noStrike" cap="none">
                <a:solidFill>
                  <a:schemeClr val="lt1"/>
                </a:solidFill>
                <a:latin typeface="Calibri"/>
                <a:ea typeface="Calibri"/>
                <a:cs typeface="Calibri"/>
                <a:sym typeface="Calibri"/>
              </a:rPr>
              <a:t>גם בספרות חז"ל ובתלמוד אפשר לראות רמזים להומור מסוגים שונים. עם זאת תועדה גם מגמה של המעטה בהומור ונקיטת עמדה רצינית, הנסמכת על הכתוב במקרא, וכדברי התלמוד: כל ליצנותא אסירא, מלבד ליצנותא דעבודת אלילים</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1800"/>
              <a:buFont typeface="Arial"/>
              <a:buNone/>
            </a:pPr>
            <a:r>
              <a:rPr lang="x-none" sz="1800" b="0" i="0" u="sng" strike="noStrike" cap="none">
                <a:solidFill>
                  <a:schemeClr val="lt1"/>
                </a:solidFill>
                <a:latin typeface="Calibri"/>
                <a:ea typeface="Calibri"/>
                <a:cs typeface="Calibri"/>
                <a:sym typeface="Calibri"/>
                <a:hlinkClick r:id="rId3">
                  <a:extLst>
                    <a:ext uri="{A12FA001-AC4F-418D-AE19-62706E023703}">
                      <ahyp:hlinkClr xmlns="" xmlns:ahyp="http://schemas.microsoft.com/office/drawing/2018/hyperlinkcolor" val="tx"/>
                    </a:ext>
                  </a:extLst>
                </a:hlinkClick>
              </a:rPr>
              <a:t>הומור בתרבות היהודית</a:t>
            </a:r>
            <a:r>
              <a:rPr lang="x-none" sz="1800" b="0" i="0" u="none" strike="noStrike" cap="none">
                <a:solidFill>
                  <a:schemeClr val="lt1"/>
                </a:solidFill>
                <a:latin typeface="Calibri"/>
                <a:ea typeface="Calibri"/>
                <a:cs typeface="Calibri"/>
                <a:sym typeface="Calibri"/>
              </a:rPr>
              <a:t>- ויקיפדיה</a:t>
            </a:r>
            <a:endParaRPr sz="1400" b="0" i="0" u="none" strike="noStrike" cap="none">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2000"/>
              <a:buFont typeface="Arial"/>
              <a:buNone/>
            </a:pPr>
            <a:endParaRPr sz="20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גרפיקה 42">
            <a:extLst>
              <a:ext uri="{FF2B5EF4-FFF2-40B4-BE49-F238E27FC236}">
                <a16:creationId xmlns:a16="http://schemas.microsoft.com/office/drawing/2014/main" id="{A1C22CE4-167A-4A7A-8BE1-AA4D9F45F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872000" y="478310"/>
            <a:ext cx="4320000" cy="1116897"/>
          </a:xfrm>
          <a:prstGeom prst="rect">
            <a:avLst/>
          </a:prstGeom>
        </p:spPr>
      </p:pic>
      <p:sp>
        <p:nvSpPr>
          <p:cNvPr id="11" name="מלבן 10">
            <a:extLst>
              <a:ext uri="{FF2B5EF4-FFF2-40B4-BE49-F238E27FC236}">
                <a16:creationId xmlns:a16="http://schemas.microsoft.com/office/drawing/2014/main" id="{E00FB518-37F2-41E3-9B00-0528A8758AB5}"/>
              </a:ext>
            </a:extLst>
          </p:cNvPr>
          <p:cNvSpPr/>
          <p:nvPr/>
        </p:nvSpPr>
        <p:spPr>
          <a:xfrm>
            <a:off x="9285932" y="343674"/>
            <a:ext cx="2906068" cy="13781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28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נושאי היחידה</a:t>
            </a:r>
          </a:p>
        </p:txBody>
      </p:sp>
      <p:sp>
        <p:nvSpPr>
          <p:cNvPr id="16" name="מלבן 15">
            <a:extLst>
              <a:ext uri="{FF2B5EF4-FFF2-40B4-BE49-F238E27FC236}">
                <a16:creationId xmlns:a16="http://schemas.microsoft.com/office/drawing/2014/main" id="{8A973E30-FA50-4D6F-B3B8-3A38C9A9D8B7}"/>
              </a:ext>
            </a:extLst>
          </p:cNvPr>
          <p:cNvSpPr/>
          <p:nvPr/>
        </p:nvSpPr>
        <p:spPr>
          <a:xfrm>
            <a:off x="2582605" y="4054395"/>
            <a:ext cx="6672998" cy="3829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800" b="1" i="0" u="none" strike="noStrike" kern="1200" cap="none" spc="0" normalizeH="0" baseline="0" noProof="0" dirty="0">
                <a:ln>
                  <a:noFill/>
                </a:ln>
                <a:solidFill>
                  <a:srgbClr val="A9D18E"/>
                </a:solidFill>
                <a:effectLst/>
                <a:uLnTx/>
                <a:uFillTx/>
                <a:latin typeface="Calibri" panose="020F0502020204030204" pitchFamily="34" charset="0"/>
                <a:ea typeface="+mn-ea"/>
                <a:cs typeface="Calibri" panose="020F0502020204030204" pitchFamily="34" charset="0"/>
              </a:rPr>
              <a:t>  הומור – כלי </a:t>
            </a:r>
            <a:r>
              <a:rPr kumimoji="0" lang="he-IL" sz="1800" b="1" i="0" u="none" strike="noStrike" kern="1200" cap="none" spc="0" normalizeH="0" baseline="0" noProof="0" dirty="0" smtClean="0">
                <a:ln>
                  <a:noFill/>
                </a:ln>
                <a:solidFill>
                  <a:srgbClr val="A9D18E"/>
                </a:solidFill>
                <a:effectLst/>
                <a:uLnTx/>
                <a:uFillTx/>
                <a:latin typeface="Calibri" panose="020F0502020204030204" pitchFamily="34" charset="0"/>
                <a:ea typeface="+mn-ea"/>
                <a:cs typeface="Calibri" panose="020F0502020204030204" pitchFamily="34" charset="0"/>
              </a:rPr>
              <a:t>לפיתוח</a:t>
            </a:r>
            <a:r>
              <a:rPr kumimoji="0" lang="he-IL" sz="1800" b="1" i="0" u="none" strike="noStrike" kern="1200" cap="none" spc="0" normalizeH="0" noProof="0" dirty="0" smtClean="0">
                <a:ln>
                  <a:noFill/>
                </a:ln>
                <a:solidFill>
                  <a:srgbClr val="A9D18E"/>
                </a:solidFill>
                <a:effectLst/>
                <a:uLnTx/>
                <a:uFillTx/>
                <a:latin typeface="Calibri" panose="020F0502020204030204" pitchFamily="34" charset="0"/>
                <a:ea typeface="+mn-ea"/>
                <a:cs typeface="Calibri" panose="020F0502020204030204" pitchFamily="34" charset="0"/>
              </a:rPr>
              <a:t> דמיון, יצירתיות והתמודדות עם קושי</a:t>
            </a:r>
            <a:endParaRPr kumimoji="0" lang="he-IL" sz="1800" b="1" i="0" u="none" strike="noStrike" kern="1200" cap="none" spc="0" normalizeH="0" baseline="0" noProof="0" dirty="0">
              <a:ln>
                <a:noFill/>
              </a:ln>
              <a:solidFill>
                <a:srgbClr val="A9D18E"/>
              </a:solidFill>
              <a:effectLst/>
              <a:uLnTx/>
              <a:uFillTx/>
              <a:latin typeface="Calibri" panose="020F0502020204030204" pitchFamily="34" charset="0"/>
              <a:ea typeface="+mn-ea"/>
              <a:cs typeface="Calibri" panose="020F0502020204030204" pitchFamily="34" charset="0"/>
            </a:endParaRPr>
          </a:p>
        </p:txBody>
      </p:sp>
      <p:sp>
        <p:nvSpPr>
          <p:cNvPr id="41" name="מלבן 40">
            <a:extLst>
              <a:ext uri="{FF2B5EF4-FFF2-40B4-BE49-F238E27FC236}">
                <a16:creationId xmlns:a16="http://schemas.microsoft.com/office/drawing/2014/main" id="{7CE9EE8E-3B12-4ADA-853C-E4C57339CA17}"/>
              </a:ext>
            </a:extLst>
          </p:cNvPr>
          <p:cNvSpPr/>
          <p:nvPr/>
        </p:nvSpPr>
        <p:spPr>
          <a:xfrm>
            <a:off x="11543430" y="2102766"/>
            <a:ext cx="234456" cy="29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1</a:t>
            </a:r>
          </a:p>
        </p:txBody>
      </p:sp>
      <p:sp>
        <p:nvSpPr>
          <p:cNvPr id="42" name="אליפסה 41">
            <a:extLst>
              <a:ext uri="{FF2B5EF4-FFF2-40B4-BE49-F238E27FC236}">
                <a16:creationId xmlns:a16="http://schemas.microsoft.com/office/drawing/2014/main" id="{F633F18F-7539-4720-8DF5-C6E2EAB8F876}"/>
              </a:ext>
            </a:extLst>
          </p:cNvPr>
          <p:cNvSpPr/>
          <p:nvPr/>
        </p:nvSpPr>
        <p:spPr>
          <a:xfrm>
            <a:off x="10350221" y="3101192"/>
            <a:ext cx="386444" cy="382890"/>
          </a:xfrm>
          <a:prstGeom prst="ellipse">
            <a:avLst/>
          </a:prstGeom>
          <a:solidFill>
            <a:srgbClr val="BBA4D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44" name="מלבן 43">
            <a:extLst>
              <a:ext uri="{FF2B5EF4-FFF2-40B4-BE49-F238E27FC236}">
                <a16:creationId xmlns:a16="http://schemas.microsoft.com/office/drawing/2014/main" id="{47057622-7F54-4C3F-B41D-404073F2F9A1}"/>
              </a:ext>
            </a:extLst>
          </p:cNvPr>
          <p:cNvSpPr/>
          <p:nvPr/>
        </p:nvSpPr>
        <p:spPr>
          <a:xfrm>
            <a:off x="10437790" y="3141242"/>
            <a:ext cx="234456" cy="29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2</a:t>
            </a:r>
          </a:p>
        </p:txBody>
      </p:sp>
      <p:sp>
        <p:nvSpPr>
          <p:cNvPr id="53" name="מלבן 52">
            <a:extLst>
              <a:ext uri="{FF2B5EF4-FFF2-40B4-BE49-F238E27FC236}">
                <a16:creationId xmlns:a16="http://schemas.microsoft.com/office/drawing/2014/main" id="{536E14CA-248B-45AA-9CB7-F65EC9441624}"/>
              </a:ext>
            </a:extLst>
          </p:cNvPr>
          <p:cNvSpPr/>
          <p:nvPr/>
        </p:nvSpPr>
        <p:spPr>
          <a:xfrm>
            <a:off x="9391398" y="4207732"/>
            <a:ext cx="234456" cy="29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3</a:t>
            </a:r>
          </a:p>
        </p:txBody>
      </p:sp>
      <p:sp>
        <p:nvSpPr>
          <p:cNvPr id="60" name="אליפסה 59">
            <a:extLst>
              <a:ext uri="{FF2B5EF4-FFF2-40B4-BE49-F238E27FC236}">
                <a16:creationId xmlns:a16="http://schemas.microsoft.com/office/drawing/2014/main" id="{4A01A01B-769C-4D53-8EFB-F48CDBBA6994}"/>
              </a:ext>
            </a:extLst>
          </p:cNvPr>
          <p:cNvSpPr/>
          <p:nvPr/>
        </p:nvSpPr>
        <p:spPr>
          <a:xfrm>
            <a:off x="11477597" y="1979546"/>
            <a:ext cx="386444" cy="382890"/>
          </a:xfrm>
          <a:prstGeom prst="ellipse">
            <a:avLst/>
          </a:prstGeom>
          <a:solidFill>
            <a:srgbClr val="DDADA4"/>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61" name="מלבן 60">
            <a:extLst>
              <a:ext uri="{FF2B5EF4-FFF2-40B4-BE49-F238E27FC236}">
                <a16:creationId xmlns:a16="http://schemas.microsoft.com/office/drawing/2014/main" id="{DD2F3C33-F25E-4FF4-BA91-82B434CCEF76}"/>
              </a:ext>
            </a:extLst>
          </p:cNvPr>
          <p:cNvSpPr/>
          <p:nvPr/>
        </p:nvSpPr>
        <p:spPr>
          <a:xfrm>
            <a:off x="11565166" y="2025619"/>
            <a:ext cx="234456" cy="29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1</a:t>
            </a:r>
          </a:p>
        </p:txBody>
      </p:sp>
      <p:sp>
        <p:nvSpPr>
          <p:cNvPr id="63" name="מלבן 62">
            <a:extLst>
              <a:ext uri="{FF2B5EF4-FFF2-40B4-BE49-F238E27FC236}">
                <a16:creationId xmlns:a16="http://schemas.microsoft.com/office/drawing/2014/main" id="{95FD5DCE-ABDE-4B95-A8DD-7714E173AE57}"/>
              </a:ext>
            </a:extLst>
          </p:cNvPr>
          <p:cNvSpPr/>
          <p:nvPr/>
        </p:nvSpPr>
        <p:spPr>
          <a:xfrm>
            <a:off x="5704099" y="1600720"/>
            <a:ext cx="5660236" cy="914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kumimoji="0" lang="he-IL" sz="2400" b="1" i="0" u="none" strike="noStrike" kern="1200" cap="none" spc="0" normalizeH="0" baseline="0" noProof="0" dirty="0">
                <a:ln>
                  <a:noFill/>
                </a:ln>
                <a:solidFill>
                  <a:srgbClr val="DDADA4"/>
                </a:solidFill>
                <a:effectLst/>
                <a:uLnTx/>
                <a:uFillTx/>
                <a:latin typeface="Calibri" panose="020F0502020204030204" pitchFamily="34" charset="0"/>
                <a:ea typeface="+mn-ea"/>
                <a:cs typeface="Calibri" panose="020F0502020204030204" pitchFamily="34" charset="0"/>
              </a:rPr>
              <a:t>הומור – </a:t>
            </a:r>
            <a:r>
              <a:rPr lang="he-IL" sz="2400" b="1" dirty="0">
                <a:solidFill>
                  <a:srgbClr val="DDADA4"/>
                </a:solidFill>
                <a:latin typeface="Calibri" panose="020F0502020204030204" pitchFamily="34" charset="0"/>
                <a:cs typeface="Calibri" panose="020F0502020204030204" pitchFamily="34" charset="0"/>
              </a:rPr>
              <a:t>מהו הומור? כיצד הוא משמש אותנו?</a:t>
            </a:r>
          </a:p>
        </p:txBody>
      </p:sp>
      <p:pic>
        <p:nvPicPr>
          <p:cNvPr id="37" name="גרפיקה 36">
            <a:extLst>
              <a:ext uri="{FF2B5EF4-FFF2-40B4-BE49-F238E27FC236}">
                <a16:creationId xmlns:a16="http://schemas.microsoft.com/office/drawing/2014/main" id="{785ED6B3-D234-4CD3-BE47-148B80360C6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8127830" y="827294"/>
            <a:ext cx="588672" cy="470938"/>
          </a:xfrm>
          <a:prstGeom prst="rect">
            <a:avLst/>
          </a:prstGeom>
        </p:spPr>
      </p:pic>
      <p:sp>
        <p:nvSpPr>
          <p:cNvPr id="32" name="מלבן 31">
            <a:extLst>
              <a:ext uri="{FF2B5EF4-FFF2-40B4-BE49-F238E27FC236}">
                <a16:creationId xmlns:a16="http://schemas.microsoft.com/office/drawing/2014/main" id="{A56C6E3A-82E0-42F6-BFE8-7C836B5F7300}"/>
              </a:ext>
            </a:extLst>
          </p:cNvPr>
          <p:cNvSpPr/>
          <p:nvPr/>
        </p:nvSpPr>
        <p:spPr>
          <a:xfrm>
            <a:off x="5357236" y="2179005"/>
            <a:ext cx="5686100" cy="426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400" b="0" i="0" u="none" strike="noStrike" kern="1200" cap="none" spc="0" normalizeH="0" baseline="0" noProof="0" dirty="0">
                <a:ln>
                  <a:noFill/>
                </a:ln>
                <a:solidFill>
                  <a:prstClr val="white">
                    <a:lumMod val="50000"/>
                  </a:prstClr>
                </a:solidFill>
                <a:effectLst/>
                <a:uLnTx/>
                <a:uFillTx/>
                <a:latin typeface="Calibri" panose="020F0502020204030204" pitchFamily="34" charset="0"/>
                <a:ea typeface="+mn-ea"/>
                <a:cs typeface="Calibri" panose="020F0502020204030204" pitchFamily="34" charset="0"/>
              </a:rPr>
              <a:t>הכרת המושג הומור, מה מצחיק אותנו ומדוע, כיצד הומור משמש אותנו בחיי היומיום. </a:t>
            </a:r>
          </a:p>
        </p:txBody>
      </p:sp>
      <p:sp>
        <p:nvSpPr>
          <p:cNvPr id="19" name="מלבן 18">
            <a:extLst>
              <a:ext uri="{FF2B5EF4-FFF2-40B4-BE49-F238E27FC236}">
                <a16:creationId xmlns:a16="http://schemas.microsoft.com/office/drawing/2014/main" id="{0DFD7054-4F60-41D9-BF52-83A64CB3E821}"/>
              </a:ext>
            </a:extLst>
          </p:cNvPr>
          <p:cNvSpPr/>
          <p:nvPr/>
        </p:nvSpPr>
        <p:spPr>
          <a:xfrm>
            <a:off x="6861336" y="3019683"/>
            <a:ext cx="3383753" cy="426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800" b="1" i="0" u="none" strike="noStrike" kern="1200" cap="none" spc="0" normalizeH="0" baseline="0" noProof="0" dirty="0">
                <a:ln>
                  <a:noFill/>
                </a:ln>
                <a:solidFill>
                  <a:srgbClr val="BBA4DD"/>
                </a:solidFill>
                <a:effectLst/>
                <a:uLnTx/>
                <a:uFillTx/>
                <a:latin typeface="Calibri" panose="020F0502020204030204" pitchFamily="34" charset="0"/>
                <a:ea typeface="+mn-ea"/>
                <a:cs typeface="Calibri" panose="020F0502020204030204" pitchFamily="34" charset="0"/>
              </a:rPr>
              <a:t>צוחקים עם חברים</a:t>
            </a:r>
          </a:p>
        </p:txBody>
      </p:sp>
      <p:sp>
        <p:nvSpPr>
          <p:cNvPr id="20" name="אליפסה 19">
            <a:extLst>
              <a:ext uri="{FF2B5EF4-FFF2-40B4-BE49-F238E27FC236}">
                <a16:creationId xmlns:a16="http://schemas.microsoft.com/office/drawing/2014/main" id="{47F7151F-4727-4A6C-A8CA-7FB317CFF3A2}"/>
              </a:ext>
            </a:extLst>
          </p:cNvPr>
          <p:cNvSpPr/>
          <p:nvPr/>
        </p:nvSpPr>
        <p:spPr>
          <a:xfrm>
            <a:off x="9303829" y="4161659"/>
            <a:ext cx="386444" cy="38289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21" name="מלבן 20">
            <a:extLst>
              <a:ext uri="{FF2B5EF4-FFF2-40B4-BE49-F238E27FC236}">
                <a16:creationId xmlns:a16="http://schemas.microsoft.com/office/drawing/2014/main" id="{56ECE466-E6A3-4E8D-9458-5F96EA5AF73C}"/>
              </a:ext>
            </a:extLst>
          </p:cNvPr>
          <p:cNvSpPr/>
          <p:nvPr/>
        </p:nvSpPr>
        <p:spPr>
          <a:xfrm>
            <a:off x="9391398" y="4207732"/>
            <a:ext cx="234456" cy="29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3</a:t>
            </a:r>
          </a:p>
        </p:txBody>
      </p:sp>
      <p:sp>
        <p:nvSpPr>
          <p:cNvPr id="22" name="מלבן 21">
            <a:extLst>
              <a:ext uri="{FF2B5EF4-FFF2-40B4-BE49-F238E27FC236}">
                <a16:creationId xmlns:a16="http://schemas.microsoft.com/office/drawing/2014/main" id="{6A56B75B-069E-4DDF-AA36-1E55737E3770}"/>
              </a:ext>
            </a:extLst>
          </p:cNvPr>
          <p:cNvSpPr/>
          <p:nvPr/>
        </p:nvSpPr>
        <p:spPr>
          <a:xfrm>
            <a:off x="4464303" y="3335225"/>
            <a:ext cx="5780786" cy="426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1400" b="0" i="0" u="none" strike="noStrike" kern="1200" cap="none" spc="0" normalizeH="0" baseline="0" noProof="0" dirty="0">
                <a:ln>
                  <a:noFill/>
                </a:ln>
                <a:solidFill>
                  <a:prstClr val="white">
                    <a:lumMod val="50000"/>
                  </a:prstClr>
                </a:solidFill>
                <a:effectLst/>
                <a:uLnTx/>
                <a:uFillTx/>
                <a:latin typeface="Calibri" panose="020F0502020204030204" pitchFamily="34" charset="0"/>
                <a:ea typeface="+mn-ea"/>
                <a:cs typeface="Calibri" panose="020F0502020204030204" pitchFamily="34" charset="0"/>
              </a:rPr>
              <a:t>הבחנה בין לצחוק עם חברים לבין לצחוק על חברים</a:t>
            </a:r>
          </a:p>
        </p:txBody>
      </p:sp>
      <p:sp>
        <p:nvSpPr>
          <p:cNvPr id="25" name="מלבן 24">
            <a:extLst>
              <a:ext uri="{FF2B5EF4-FFF2-40B4-BE49-F238E27FC236}">
                <a16:creationId xmlns:a16="http://schemas.microsoft.com/office/drawing/2014/main" id="{2C3C96ED-13CC-43DF-9BFF-76ADFF0BEB53}"/>
              </a:ext>
            </a:extLst>
          </p:cNvPr>
          <p:cNvSpPr/>
          <p:nvPr/>
        </p:nvSpPr>
        <p:spPr>
          <a:xfrm>
            <a:off x="8631990" y="5029542"/>
            <a:ext cx="206999" cy="29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4</a:t>
            </a:r>
          </a:p>
        </p:txBody>
      </p:sp>
      <p:sp>
        <p:nvSpPr>
          <p:cNvPr id="27" name="מלבן 26">
            <a:extLst>
              <a:ext uri="{FF2B5EF4-FFF2-40B4-BE49-F238E27FC236}">
                <a16:creationId xmlns:a16="http://schemas.microsoft.com/office/drawing/2014/main" id="{E377CEFE-5747-46BA-8858-BBB1CBD984B3}"/>
              </a:ext>
            </a:extLst>
          </p:cNvPr>
          <p:cNvSpPr/>
          <p:nvPr/>
        </p:nvSpPr>
        <p:spPr>
          <a:xfrm>
            <a:off x="4370227" y="4370911"/>
            <a:ext cx="4701184" cy="426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he-IL" dirty="0">
                <a:solidFill>
                  <a:schemeClr val="bg1">
                    <a:lumMod val="50000"/>
                  </a:schemeClr>
                </a:solidFill>
                <a:latin typeface="Calibri" panose="020F0502020204030204" pitchFamily="34" charset="0"/>
                <a:cs typeface="Calibri" panose="020F0502020204030204" pitchFamily="34" charset="0"/>
              </a:rPr>
              <a:t>התנסות בהומור ככלי להתמודדות עם מצבי חיים</a:t>
            </a:r>
          </a:p>
        </p:txBody>
      </p:sp>
      <p:pic>
        <p:nvPicPr>
          <p:cNvPr id="24" name="Google Shape;212;p21" descr="פרח ללא גבעול עם מילוי מלא">
            <a:extLst>
              <a:ext uri="{FF2B5EF4-FFF2-40B4-BE49-F238E27FC236}">
                <a16:creationId xmlns:a16="http://schemas.microsoft.com/office/drawing/2014/main" id="{65F84388-D312-4359-BE25-30D9842546CF}"/>
              </a:ext>
            </a:extLst>
          </p:cNvPr>
          <p:cNvPicPr preferRelativeResize="0"/>
          <p:nvPr/>
        </p:nvPicPr>
        <p:blipFill rotWithShape="1">
          <a:blip r:embed="rId7">
            <a:alphaModFix/>
          </a:blip>
          <a:srcRect/>
          <a:stretch/>
        </p:blipFill>
        <p:spPr>
          <a:xfrm>
            <a:off x="11228172" y="1721805"/>
            <a:ext cx="914400" cy="914400"/>
          </a:xfrm>
          <a:prstGeom prst="rect">
            <a:avLst/>
          </a:prstGeom>
          <a:noFill/>
          <a:ln>
            <a:noFill/>
          </a:ln>
        </p:spPr>
      </p:pic>
    </p:spTree>
    <p:extLst>
      <p:ext uri="{BB962C8B-B14F-4D97-AF65-F5344CB8AC3E}">
        <p14:creationId xmlns:p14="http://schemas.microsoft.com/office/powerpoint/2010/main" val="3509578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232" name="Google Shape;232;p4"/>
          <p:cNvPicPr preferRelativeResize="0"/>
          <p:nvPr/>
        </p:nvPicPr>
        <p:blipFill rotWithShape="1">
          <a:blip r:embed="rId3">
            <a:alphaModFix/>
          </a:blip>
          <a:srcRect/>
          <a:stretch/>
        </p:blipFill>
        <p:spPr>
          <a:xfrm>
            <a:off x="7872000" y="469026"/>
            <a:ext cx="4320000" cy="1116897"/>
          </a:xfrm>
          <a:prstGeom prst="rect">
            <a:avLst/>
          </a:prstGeom>
          <a:noFill/>
          <a:ln>
            <a:noFill/>
          </a:ln>
        </p:spPr>
      </p:pic>
      <p:sp>
        <p:nvSpPr>
          <p:cNvPr id="233" name="Google Shape;233;p4"/>
          <p:cNvSpPr txBox="1">
            <a:spLocks noGrp="1"/>
          </p:cNvSpPr>
          <p:nvPr>
            <p:ph type="title"/>
          </p:nvPr>
        </p:nvSpPr>
        <p:spPr>
          <a:xfrm>
            <a:off x="9362113" y="466353"/>
            <a:ext cx="2480925" cy="1054394"/>
          </a:xfrm>
          <a:prstGeom prst="rect">
            <a:avLst/>
          </a:prstGeom>
          <a:noFill/>
          <a:ln>
            <a:noFill/>
          </a:ln>
        </p:spPr>
        <p:txBody>
          <a:bodyPr spcFirstLastPara="1" wrap="square" lIns="91425" tIns="45700" rIns="91425" bIns="45700" anchor="ctr" anchorCtr="0">
            <a:noAutofit/>
          </a:bodyPr>
          <a:lstStyle/>
          <a:p>
            <a:pPr marL="0" lvl="0" indent="0" algn="ctr" rtl="1">
              <a:lnSpc>
                <a:spcPct val="110000"/>
              </a:lnSpc>
              <a:spcBef>
                <a:spcPts val="0"/>
              </a:spcBef>
              <a:spcAft>
                <a:spcPts val="0"/>
              </a:spcAft>
              <a:buClr>
                <a:srgbClr val="000000"/>
              </a:buClr>
              <a:buSzPts val="2800"/>
              <a:buFont typeface="Calibri"/>
              <a:buNone/>
            </a:pPr>
            <a:r>
              <a:rPr lang="x-none" sz="2800" b="1">
                <a:solidFill>
                  <a:srgbClr val="002060"/>
                </a:solidFill>
                <a:latin typeface="Calibri"/>
                <a:ea typeface="Calibri"/>
                <a:cs typeface="Calibri"/>
                <a:sym typeface="Calibri"/>
              </a:rPr>
              <a:t>מטרות השיעור</a:t>
            </a:r>
            <a:endParaRPr sz="2800" b="1">
              <a:solidFill>
                <a:srgbClr val="002060"/>
              </a:solidFill>
              <a:latin typeface="Calibri"/>
              <a:ea typeface="Calibri"/>
              <a:cs typeface="Calibri"/>
              <a:sym typeface="Calibri"/>
            </a:endParaRPr>
          </a:p>
        </p:txBody>
      </p:sp>
      <p:pic>
        <p:nvPicPr>
          <p:cNvPr id="235" name="Google Shape;235;p4"/>
          <p:cNvPicPr preferRelativeResize="0"/>
          <p:nvPr/>
        </p:nvPicPr>
        <p:blipFill rotWithShape="1">
          <a:blip r:embed="rId4">
            <a:alphaModFix/>
          </a:blip>
          <a:srcRect/>
          <a:stretch/>
        </p:blipFill>
        <p:spPr>
          <a:xfrm>
            <a:off x="8134350" y="737914"/>
            <a:ext cx="609600" cy="579120"/>
          </a:xfrm>
          <a:prstGeom prst="rect">
            <a:avLst/>
          </a:prstGeom>
          <a:noFill/>
          <a:ln>
            <a:noFill/>
          </a:ln>
        </p:spPr>
      </p:pic>
      <p:sp>
        <p:nvSpPr>
          <p:cNvPr id="6" name="TextBox 12">
            <a:extLst>
              <a:ext uri="{FF2B5EF4-FFF2-40B4-BE49-F238E27FC236}">
                <a16:creationId xmlns:a16="http://schemas.microsoft.com/office/drawing/2014/main" id="{E357598F-1A06-4F76-A7A2-8C35C780AD1D}"/>
              </a:ext>
            </a:extLst>
          </p:cNvPr>
          <p:cNvSpPr txBox="1"/>
          <p:nvPr/>
        </p:nvSpPr>
        <p:spPr>
          <a:xfrm>
            <a:off x="1589423" y="2615779"/>
            <a:ext cx="9013153" cy="2232021"/>
          </a:xfrm>
          <a:prstGeom prst="rect">
            <a:avLst/>
          </a:prstGeom>
          <a:noFill/>
        </p:spPr>
        <p:txBody>
          <a:bodyPr wrap="square">
            <a:spAutoFit/>
          </a:bodyPr>
          <a:lstStyle/>
          <a:p>
            <a:pPr marL="560070" marR="0" lvl="0" indent="-514350" algn="r" defTabSz="914400" rtl="1" eaLnBrk="1" fontAlgn="auto" latinLnBrk="0" hangingPunct="1">
              <a:lnSpc>
                <a:spcPct val="150000"/>
              </a:lnSpc>
              <a:spcBef>
                <a:spcPts val="0"/>
              </a:spcBef>
              <a:spcAft>
                <a:spcPts val="0"/>
              </a:spcAft>
              <a:buClrTx/>
              <a:buSzTx/>
              <a:buFont typeface="+mj-lt"/>
              <a:buAutoNum type="arabicPeriod"/>
              <a:tabLst/>
              <a:defRPr/>
            </a:pPr>
            <a:r>
              <a:rPr kumimoji="0" lang="he-IL" sz="3200" b="0" i="0" u="none" strike="noStrike" kern="1200" cap="none" spc="0" normalizeH="0" baseline="0" noProof="0" dirty="0">
                <a:ln>
                  <a:noFill/>
                </a:ln>
                <a:solidFill>
                  <a:srgbClr val="002060"/>
                </a:solidFill>
                <a:effectLst/>
                <a:uLnTx/>
                <a:uFillTx/>
                <a:latin typeface="Calibri Light" panose="020F0302020204030204" pitchFamily="34" charset="0"/>
                <a:ea typeface="+mn-ea"/>
                <a:cs typeface="Calibri Light" panose="020F0302020204030204" pitchFamily="34" charset="0"/>
              </a:rPr>
              <a:t>הבנה מהו הומור ומהם הדברים שמצחיקים אותנו.</a:t>
            </a:r>
          </a:p>
          <a:p>
            <a:pPr marL="560070" marR="0" lvl="0" indent="-514350" algn="r" defTabSz="914400" rtl="1" eaLnBrk="1" fontAlgn="auto" latinLnBrk="0" hangingPunct="1">
              <a:lnSpc>
                <a:spcPct val="150000"/>
              </a:lnSpc>
              <a:spcBef>
                <a:spcPts val="0"/>
              </a:spcBef>
              <a:spcAft>
                <a:spcPts val="0"/>
              </a:spcAft>
              <a:buClrTx/>
              <a:buSzTx/>
              <a:buFont typeface="+mj-lt"/>
              <a:buAutoNum type="arabicPeriod"/>
              <a:tabLst/>
              <a:defRPr/>
            </a:pPr>
            <a:r>
              <a:rPr lang="he-IL" sz="3200" kern="1200" dirty="0">
                <a:solidFill>
                  <a:srgbClr val="002060"/>
                </a:solidFill>
                <a:latin typeface="Calibri Light" panose="020F0302020204030204" pitchFamily="34" charset="0"/>
                <a:ea typeface="+mn-ea"/>
                <a:cs typeface="Calibri Light" panose="020F0302020204030204" pitchFamily="34" charset="0"/>
              </a:rPr>
              <a:t>כיצד ההומור משמש אותנו בחיי היומיום.</a:t>
            </a:r>
            <a:endParaRPr kumimoji="0" lang="he-IL" sz="3200" b="0" i="0" u="none" strike="noStrike" kern="1200" cap="none" spc="0" normalizeH="0" baseline="0" noProof="0" dirty="0">
              <a:ln>
                <a:noFill/>
              </a:ln>
              <a:solidFill>
                <a:srgbClr val="002060"/>
              </a:solidFill>
              <a:effectLst/>
              <a:uLnTx/>
              <a:uFillTx/>
              <a:latin typeface="Calibri Light" panose="020F0302020204030204" pitchFamily="34" charset="0"/>
              <a:ea typeface="+mn-ea"/>
              <a:cs typeface="Calibri Light" panose="020F0302020204030204" pitchFamily="34" charset="0"/>
            </a:endParaRPr>
          </a:p>
          <a:p>
            <a:pPr marL="560070" marR="0" lvl="0" indent="-514350" algn="r" defTabSz="914400" rtl="1" eaLnBrk="1" fontAlgn="auto" latinLnBrk="0" hangingPunct="1">
              <a:lnSpc>
                <a:spcPct val="150000"/>
              </a:lnSpc>
              <a:spcBef>
                <a:spcPts val="0"/>
              </a:spcBef>
              <a:spcAft>
                <a:spcPts val="0"/>
              </a:spcAft>
              <a:buClrTx/>
              <a:buSzTx/>
              <a:buFont typeface="+mj-lt"/>
              <a:buAutoNum type="arabicPeriod"/>
              <a:tabLst/>
              <a:defRPr/>
            </a:pPr>
            <a:r>
              <a:rPr kumimoji="0" lang="he-IL" sz="3200" b="0" i="0" u="none" strike="noStrike" kern="1200" cap="none" spc="0" normalizeH="0" baseline="0" noProof="0" dirty="0">
                <a:ln>
                  <a:noFill/>
                </a:ln>
                <a:solidFill>
                  <a:srgbClr val="002060"/>
                </a:solidFill>
                <a:effectLst/>
                <a:uLnTx/>
                <a:uFillTx/>
                <a:latin typeface="Calibri Light" panose="020F0302020204030204" pitchFamily="34" charset="0"/>
                <a:ea typeface="+mn-ea"/>
                <a:cs typeface="Calibri Light" panose="020F0302020204030204" pitchFamily="34" charset="0"/>
              </a:rPr>
              <a:t>שימוש בהומור לצורך יצירת קרבה ואוירה טובה בכיתה.</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pic>
        <p:nvPicPr>
          <p:cNvPr id="240" name="Google Shape;240;p6"/>
          <p:cNvPicPr preferRelativeResize="0"/>
          <p:nvPr/>
        </p:nvPicPr>
        <p:blipFill rotWithShape="1">
          <a:blip r:embed="rId3">
            <a:alphaModFix/>
          </a:blip>
          <a:srcRect/>
          <a:stretch/>
        </p:blipFill>
        <p:spPr>
          <a:xfrm>
            <a:off x="7872000" y="469025"/>
            <a:ext cx="4320000" cy="1116898"/>
          </a:xfrm>
          <a:prstGeom prst="rect">
            <a:avLst/>
          </a:prstGeom>
          <a:noFill/>
          <a:ln>
            <a:noFill/>
          </a:ln>
        </p:spPr>
      </p:pic>
      <p:cxnSp>
        <p:nvCxnSpPr>
          <p:cNvPr id="241" name="Google Shape;241;p6"/>
          <p:cNvCxnSpPr/>
          <p:nvPr/>
        </p:nvCxnSpPr>
        <p:spPr>
          <a:xfrm>
            <a:off x="8682163" y="2716232"/>
            <a:ext cx="0" cy="2065840"/>
          </a:xfrm>
          <a:prstGeom prst="straightConnector1">
            <a:avLst/>
          </a:prstGeom>
          <a:noFill/>
          <a:ln w="9525" cap="flat" cmpd="sng">
            <a:solidFill>
              <a:srgbClr val="005485"/>
            </a:solidFill>
            <a:prstDash val="solid"/>
            <a:miter lim="800000"/>
            <a:headEnd type="none" w="sm" len="sm"/>
            <a:tailEnd type="none" w="sm" len="sm"/>
          </a:ln>
        </p:spPr>
      </p:cxnSp>
      <p:sp>
        <p:nvSpPr>
          <p:cNvPr id="242" name="Google Shape;242;p6"/>
          <p:cNvSpPr txBox="1"/>
          <p:nvPr/>
        </p:nvSpPr>
        <p:spPr>
          <a:xfrm>
            <a:off x="8829713" y="2716232"/>
            <a:ext cx="3265714" cy="1292621"/>
          </a:xfrm>
          <a:prstGeom prst="rect">
            <a:avLst/>
          </a:prstGeom>
          <a:noFill/>
          <a:ln>
            <a:noFill/>
          </a:ln>
        </p:spPr>
        <p:txBody>
          <a:bodyPr spcFirstLastPara="1" wrap="square" lIns="91425" tIns="45700" rIns="91425" bIns="45700" anchor="t" anchorCtr="0">
            <a:spAutoFit/>
          </a:bodyPr>
          <a:lstStyle/>
          <a:p>
            <a:pPr marL="174625" marR="0" lvl="1" indent="-61912" algn="r" rtl="1">
              <a:lnSpc>
                <a:spcPct val="100000"/>
              </a:lnSpc>
              <a:spcBef>
                <a:spcPts val="0"/>
              </a:spcBef>
              <a:spcAft>
                <a:spcPts val="0"/>
              </a:spcAft>
              <a:buClr>
                <a:srgbClr val="000000"/>
              </a:buClr>
              <a:buSzPts val="1600"/>
              <a:buFont typeface="Arial"/>
              <a:buNone/>
            </a:pPr>
            <a:r>
              <a:rPr lang="x-none" sz="1600" b="0" i="0" u="none" strike="noStrike" cap="none" dirty="0">
                <a:solidFill>
                  <a:srgbClr val="000000"/>
                </a:solidFill>
                <a:latin typeface="Calibri"/>
                <a:ea typeface="Calibri"/>
                <a:cs typeface="Calibri"/>
                <a:sym typeface="Calibri"/>
              </a:rPr>
              <a:t>הגדרת הומור</a:t>
            </a:r>
            <a:endParaRPr sz="1400" b="0" i="0" u="none" strike="noStrike" cap="none" dirty="0">
              <a:solidFill>
                <a:srgbClr val="000000"/>
              </a:solidFill>
              <a:latin typeface="Arial"/>
              <a:ea typeface="Arial"/>
              <a:cs typeface="Arial"/>
              <a:sym typeface="Arial"/>
            </a:endParaRPr>
          </a:p>
          <a:p>
            <a:pPr marL="174625" marR="0" lvl="1" indent="-61912" algn="r" rtl="1">
              <a:lnSpc>
                <a:spcPct val="100000"/>
              </a:lnSpc>
              <a:spcBef>
                <a:spcPts val="0"/>
              </a:spcBef>
              <a:spcAft>
                <a:spcPts val="0"/>
              </a:spcAft>
              <a:buClr>
                <a:srgbClr val="000000"/>
              </a:buClr>
              <a:buSzPts val="1600"/>
              <a:buFont typeface="Arial"/>
              <a:buNone/>
            </a:pPr>
            <a:r>
              <a:rPr lang="x-none" sz="1600" b="0" i="0" u="none" strike="noStrike" cap="none" dirty="0">
                <a:solidFill>
                  <a:srgbClr val="000000"/>
                </a:solidFill>
                <a:latin typeface="Calibri"/>
                <a:ea typeface="Calibri"/>
                <a:cs typeface="Calibri"/>
                <a:sym typeface="Calibri"/>
              </a:rPr>
              <a:t>תפקיד ההומור בחיינו</a:t>
            </a:r>
            <a:endParaRPr sz="1400" b="0" i="0" u="none" strike="noStrike" cap="none" dirty="0">
              <a:solidFill>
                <a:srgbClr val="000000"/>
              </a:solidFill>
              <a:latin typeface="Arial"/>
              <a:ea typeface="Arial"/>
              <a:cs typeface="Arial"/>
              <a:sym typeface="Arial"/>
            </a:endParaRPr>
          </a:p>
          <a:p>
            <a:pPr marL="174625" marR="0" lvl="1" indent="-61912" algn="r" rtl="1">
              <a:lnSpc>
                <a:spcPct val="100000"/>
              </a:lnSpc>
              <a:spcBef>
                <a:spcPts val="0"/>
              </a:spcBef>
              <a:spcAft>
                <a:spcPts val="0"/>
              </a:spcAft>
              <a:buClr>
                <a:srgbClr val="000000"/>
              </a:buClr>
              <a:buSzPts val="1600"/>
              <a:buFont typeface="Arial"/>
              <a:buNone/>
            </a:pPr>
            <a:r>
              <a:rPr lang="x-none" sz="1600" b="0" i="0" u="none" strike="noStrike" cap="none" dirty="0">
                <a:solidFill>
                  <a:srgbClr val="000000"/>
                </a:solidFill>
                <a:latin typeface="Calibri"/>
                <a:ea typeface="Calibri"/>
                <a:cs typeface="Calibri"/>
                <a:sym typeface="Calibri"/>
              </a:rPr>
              <a:t>הדברים שמצחיקים אותנו</a:t>
            </a:r>
            <a:endParaRPr sz="1400" b="0" i="0" u="none" strike="noStrike" cap="none" dirty="0">
              <a:solidFill>
                <a:srgbClr val="000000"/>
              </a:solidFill>
              <a:latin typeface="Arial"/>
              <a:ea typeface="Arial"/>
              <a:cs typeface="Arial"/>
              <a:sym typeface="Arial"/>
            </a:endParaRPr>
          </a:p>
          <a:p>
            <a:pPr marL="174625" marR="0" lvl="1" indent="-61912" algn="r" rtl="1">
              <a:lnSpc>
                <a:spcPct val="100000"/>
              </a:lnSpc>
              <a:spcBef>
                <a:spcPts val="0"/>
              </a:spcBef>
              <a:spcAft>
                <a:spcPts val="0"/>
              </a:spcAft>
              <a:buClr>
                <a:srgbClr val="000000"/>
              </a:buClr>
              <a:buSzPts val="1600"/>
              <a:buFont typeface="Arial"/>
              <a:buNone/>
            </a:pPr>
            <a:r>
              <a:rPr lang="he-IL" sz="1600" dirty="0">
                <a:latin typeface="Calibri"/>
                <a:ea typeface="Calibri"/>
                <a:cs typeface="Calibri"/>
                <a:sym typeface="Calibri"/>
              </a:rPr>
              <a:t>חשיבות ההומור ביהדות</a:t>
            </a:r>
            <a:endParaRPr sz="1600" dirty="0">
              <a:latin typeface="Calibri"/>
              <a:ea typeface="Calibri"/>
              <a:cs typeface="Calibri"/>
            </a:endParaRPr>
          </a:p>
          <a:p>
            <a:pPr marL="174625" marR="0" lvl="1" indent="-61912" algn="r" rtl="1">
              <a:lnSpc>
                <a:spcPct val="100000"/>
              </a:lnSpc>
              <a:spcBef>
                <a:spcPts val="0"/>
              </a:spcBef>
              <a:spcAft>
                <a:spcPts val="0"/>
              </a:spcAft>
              <a:buClr>
                <a:srgbClr val="000000"/>
              </a:buClr>
              <a:buSzPts val="1600"/>
              <a:buFont typeface="Arial"/>
              <a:buNone/>
            </a:pPr>
            <a:endParaRPr sz="1400" b="0" i="0" u="none" strike="noStrike" cap="none" dirty="0">
              <a:solidFill>
                <a:srgbClr val="000000"/>
              </a:solidFill>
              <a:latin typeface="Arial"/>
              <a:ea typeface="Arial"/>
              <a:cs typeface="Arial"/>
              <a:sym typeface="Arial"/>
            </a:endParaRPr>
          </a:p>
        </p:txBody>
      </p:sp>
      <p:sp>
        <p:nvSpPr>
          <p:cNvPr id="243" name="Google Shape;243;p6"/>
          <p:cNvSpPr txBox="1"/>
          <p:nvPr/>
        </p:nvSpPr>
        <p:spPr>
          <a:xfrm>
            <a:off x="3016976" y="2634952"/>
            <a:ext cx="5521710" cy="3046948"/>
          </a:xfrm>
          <a:prstGeom prst="rect">
            <a:avLst/>
          </a:prstGeom>
          <a:noFill/>
          <a:ln>
            <a:noFill/>
          </a:ln>
        </p:spPr>
        <p:txBody>
          <a:bodyPr spcFirstLastPara="1" wrap="square" lIns="91425" tIns="45700" rIns="91425" bIns="45700" anchor="t" anchorCtr="0">
            <a:spAutoFit/>
          </a:bodyPr>
          <a:lstStyle/>
          <a:p>
            <a:pPr marL="285750" marR="0" lvl="0" indent="-285750" algn="r" rtl="1">
              <a:lnSpc>
                <a:spcPct val="100000"/>
              </a:lnSpc>
              <a:spcBef>
                <a:spcPts val="0"/>
              </a:spcBef>
              <a:spcAft>
                <a:spcPts val="0"/>
              </a:spcAft>
              <a:buClr>
                <a:srgbClr val="000000"/>
              </a:buClr>
              <a:buSzPts val="1800"/>
              <a:buFont typeface="Gisha"/>
              <a:buChar char="»"/>
            </a:pPr>
            <a:r>
              <a:rPr lang="x-none" sz="1600" b="1" i="0" u="none" strike="noStrike" cap="none" dirty="0">
                <a:solidFill>
                  <a:srgbClr val="EF364C"/>
                </a:solidFill>
                <a:latin typeface="Calibri"/>
                <a:ea typeface="Calibri"/>
                <a:cs typeface="Calibri"/>
                <a:sym typeface="Calibri"/>
              </a:rPr>
              <a:t>מיומנויות קוגניטיביות </a:t>
            </a:r>
            <a:endParaRPr sz="1600" b="1" i="0" u="none" strike="noStrike" cap="none" dirty="0">
              <a:solidFill>
                <a:srgbClr val="EF364C"/>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rgbClr val="000000"/>
                </a:solidFill>
                <a:latin typeface="Calibri"/>
                <a:ea typeface="Calibri"/>
                <a:cs typeface="Calibri"/>
                <a:sym typeface="Calibri"/>
              </a:rPr>
              <a:t>      </a:t>
            </a:r>
            <a:r>
              <a:rPr lang="x-none" sz="1600" b="1" i="0" u="none" strike="noStrike" cap="none" dirty="0">
                <a:solidFill>
                  <a:srgbClr val="000000"/>
                </a:solidFill>
                <a:latin typeface="Calibri"/>
                <a:ea typeface="Calibri"/>
                <a:cs typeface="Calibri"/>
                <a:sym typeface="Calibri"/>
              </a:rPr>
              <a:t>חשיבה יצירתית</a:t>
            </a:r>
            <a:r>
              <a:rPr lang="x-none" sz="1600" b="0" i="0" u="none" strike="noStrike" cap="none" dirty="0">
                <a:solidFill>
                  <a:srgbClr val="000000"/>
                </a:solidFill>
                <a:latin typeface="Calibri"/>
                <a:ea typeface="Calibri"/>
                <a:cs typeface="Calibri"/>
                <a:sym typeface="Calibri"/>
              </a:rPr>
              <a:t> – גמישות מחשבתית, סקרנות ומקוריות, יצירת </a:t>
            </a:r>
            <a:br>
              <a:rPr lang="x-none" sz="1600" b="0" i="0" u="none" strike="noStrike" cap="none" dirty="0">
                <a:solidFill>
                  <a:srgbClr val="000000"/>
                </a:solidFill>
                <a:latin typeface="Calibri"/>
                <a:ea typeface="Calibri"/>
                <a:cs typeface="Calibri"/>
                <a:sym typeface="Calibri"/>
              </a:rPr>
            </a:br>
            <a:r>
              <a:rPr lang="x-none" sz="1600" b="0" i="0" u="none" strike="noStrike" cap="none" dirty="0">
                <a:solidFill>
                  <a:srgbClr val="000000"/>
                </a:solidFill>
                <a:latin typeface="Calibri"/>
                <a:ea typeface="Calibri"/>
                <a:cs typeface="Calibri"/>
                <a:sym typeface="Calibri"/>
              </a:rPr>
              <a:t>                                   הקשרים חדשים</a:t>
            </a:r>
            <a:endParaRPr sz="1400" b="0" i="0" u="none" strike="noStrike" cap="none" dirty="0">
              <a:solidFill>
                <a:srgbClr val="000000"/>
              </a:solidFill>
              <a:latin typeface="Arial"/>
              <a:ea typeface="Arial"/>
              <a:cs typeface="Arial"/>
              <a:sym typeface="Arial"/>
            </a:endParaRPr>
          </a:p>
          <a:p>
            <a:pPr marL="285750" marR="0" lvl="0" indent="-171450" algn="r" rtl="1">
              <a:lnSpc>
                <a:spcPct val="100000"/>
              </a:lnSpc>
              <a:spcBef>
                <a:spcPts val="0"/>
              </a:spcBef>
              <a:spcAft>
                <a:spcPts val="0"/>
              </a:spcAft>
              <a:buClr>
                <a:srgbClr val="000000"/>
              </a:buClr>
              <a:buSzPts val="1800"/>
              <a:buFont typeface="Gisha"/>
              <a:buNone/>
            </a:pPr>
            <a:endParaRPr sz="1600" b="0" i="0" u="none" strike="noStrike" cap="none" dirty="0">
              <a:solidFill>
                <a:srgbClr val="000000"/>
              </a:solidFill>
              <a:highlight>
                <a:srgbClr val="FFFF00"/>
              </a:highlight>
              <a:latin typeface="Calibri"/>
              <a:ea typeface="Calibri"/>
              <a:cs typeface="Calibri"/>
              <a:sym typeface="Calibri"/>
            </a:endParaRPr>
          </a:p>
          <a:p>
            <a:pPr marL="285750" marR="0" lvl="0" indent="-285750" algn="r" rtl="1">
              <a:lnSpc>
                <a:spcPct val="100000"/>
              </a:lnSpc>
              <a:spcBef>
                <a:spcPts val="0"/>
              </a:spcBef>
              <a:spcAft>
                <a:spcPts val="0"/>
              </a:spcAft>
              <a:buClr>
                <a:srgbClr val="000000"/>
              </a:buClr>
              <a:buSzPts val="1800"/>
              <a:buFont typeface="Gisha"/>
              <a:buChar char="»"/>
            </a:pPr>
            <a:r>
              <a:rPr lang="x-none" sz="1600" b="1" i="0" u="none" strike="noStrike" cap="none" dirty="0">
                <a:solidFill>
                  <a:srgbClr val="EF364C"/>
                </a:solidFill>
                <a:latin typeface="Calibri"/>
                <a:ea typeface="Calibri"/>
                <a:cs typeface="Calibri"/>
                <a:sym typeface="Calibri"/>
              </a:rPr>
              <a:t>מיומנויות רגשיות </a:t>
            </a:r>
            <a:r>
              <a:rPr lang="he-IL" sz="1600" b="1" i="0" u="none" strike="noStrike" cap="none" dirty="0" smtClean="0">
                <a:solidFill>
                  <a:srgbClr val="EF364C"/>
                </a:solidFill>
                <a:latin typeface="Calibri"/>
                <a:ea typeface="Calibri"/>
                <a:cs typeface="Calibri"/>
                <a:sym typeface="Calibri"/>
              </a:rPr>
              <a:t>(</a:t>
            </a:r>
            <a:r>
              <a:rPr lang="x-none" sz="1600" b="1" i="0" u="none" strike="noStrike" cap="none" dirty="0" smtClean="0">
                <a:solidFill>
                  <a:srgbClr val="EF364C"/>
                </a:solidFill>
                <a:latin typeface="Calibri"/>
                <a:ea typeface="Calibri"/>
                <a:cs typeface="Calibri"/>
                <a:sym typeface="Calibri"/>
              </a:rPr>
              <a:t>תוך-אישי</a:t>
            </a:r>
            <a:r>
              <a:rPr lang="he-IL" sz="1600" b="1" i="0" u="none" strike="noStrike" cap="none" dirty="0" smtClean="0">
                <a:solidFill>
                  <a:srgbClr val="EF364C"/>
                </a:solidFill>
                <a:latin typeface="Calibri"/>
                <a:ea typeface="Calibri"/>
                <a:cs typeface="Calibri"/>
                <a:sym typeface="Calibri"/>
              </a:rPr>
              <a:t>)</a:t>
            </a:r>
            <a:endParaRPr sz="1600" b="0" i="0" u="none" strike="noStrike" cap="none" dirty="0">
              <a:solidFill>
                <a:srgbClr val="EF364C"/>
              </a:solidFill>
              <a:latin typeface="Calibri"/>
              <a:ea typeface="Calibri"/>
              <a:cs typeface="Calibri"/>
              <a:sym typeface="Calibri"/>
            </a:endParaRPr>
          </a:p>
          <a:p>
            <a:pPr marL="576000" marR="0" lvl="0" indent="-285750" algn="r" rtl="1">
              <a:lnSpc>
                <a:spcPct val="100000"/>
              </a:lnSpc>
              <a:spcBef>
                <a:spcPts val="0"/>
              </a:spcBef>
              <a:spcAft>
                <a:spcPts val="0"/>
              </a:spcAft>
              <a:buClr>
                <a:srgbClr val="000000"/>
              </a:buClr>
              <a:buSzPts val="1800"/>
              <a:buFont typeface="Calibri"/>
              <a:buChar char="-"/>
            </a:pPr>
            <a:r>
              <a:rPr lang="x-none" sz="1600" b="1" i="0" u="none" strike="noStrike" cap="none" dirty="0">
                <a:solidFill>
                  <a:srgbClr val="000000"/>
                </a:solidFill>
                <a:latin typeface="Calibri"/>
                <a:ea typeface="Calibri"/>
                <a:cs typeface="Calibri"/>
                <a:sym typeface="Calibri"/>
              </a:rPr>
              <a:t>מודעות עצמית </a:t>
            </a:r>
            <a:r>
              <a:rPr lang="x-none" sz="1600" b="0" i="0" u="none" strike="noStrike" cap="none" dirty="0">
                <a:solidFill>
                  <a:srgbClr val="000000"/>
                </a:solidFill>
                <a:latin typeface="Calibri"/>
                <a:ea typeface="Calibri"/>
                <a:cs typeface="Calibri"/>
                <a:sym typeface="Calibri"/>
              </a:rPr>
              <a:t>–  ניהול רגשות</a:t>
            </a:r>
            <a:endParaRPr sz="1600" b="0" i="0" u="none" strike="noStrike" cap="none" dirty="0">
              <a:solidFill>
                <a:srgbClr val="000000"/>
              </a:solidFill>
              <a:latin typeface="Calibri"/>
              <a:ea typeface="Calibri"/>
              <a:cs typeface="Calibri"/>
              <a:sym typeface="Calibri"/>
            </a:endParaRPr>
          </a:p>
          <a:p>
            <a:pPr marL="576000" marR="0" lvl="0" indent="-285750" algn="r" rtl="1">
              <a:lnSpc>
                <a:spcPct val="100000"/>
              </a:lnSpc>
              <a:spcBef>
                <a:spcPts val="0"/>
              </a:spcBef>
              <a:spcAft>
                <a:spcPts val="0"/>
              </a:spcAft>
              <a:buClr>
                <a:srgbClr val="000000"/>
              </a:buClr>
              <a:buSzPts val="1800"/>
              <a:buFont typeface="Calibri"/>
              <a:buChar char="-"/>
            </a:pPr>
            <a:r>
              <a:rPr lang="x-none" sz="1600" b="1" i="0" u="none" strike="noStrike" cap="none" dirty="0">
                <a:solidFill>
                  <a:srgbClr val="000000"/>
                </a:solidFill>
                <a:latin typeface="Calibri"/>
                <a:ea typeface="Calibri"/>
                <a:cs typeface="Calibri"/>
                <a:sym typeface="Calibri"/>
              </a:rPr>
              <a:t>הכוונה עצמית </a:t>
            </a:r>
            <a:r>
              <a:rPr lang="x-none" sz="1600" b="0" i="0" u="none" strike="noStrike" cap="none" dirty="0">
                <a:solidFill>
                  <a:srgbClr val="000000"/>
                </a:solidFill>
                <a:latin typeface="Calibri"/>
                <a:ea typeface="Calibri"/>
                <a:cs typeface="Calibri"/>
                <a:sym typeface="Calibri"/>
              </a:rPr>
              <a:t>– מודעות רגשית, חשיבה גמישה ומתפתחת</a:t>
            </a:r>
            <a:endParaRPr sz="1600" b="0" i="0" u="none" strike="noStrike" cap="none" dirty="0">
              <a:solidFill>
                <a:srgbClr val="000000"/>
              </a:solidFill>
              <a:latin typeface="Calibri"/>
              <a:ea typeface="Calibri"/>
              <a:cs typeface="Calibri"/>
              <a:sym typeface="Calibri"/>
            </a:endParaRPr>
          </a:p>
          <a:p>
            <a:pPr marL="576000" marR="0" lvl="0" indent="-171450" algn="r" rtl="1">
              <a:lnSpc>
                <a:spcPct val="100000"/>
              </a:lnSpc>
              <a:spcBef>
                <a:spcPts val="0"/>
              </a:spcBef>
              <a:spcAft>
                <a:spcPts val="0"/>
              </a:spcAft>
              <a:buClr>
                <a:srgbClr val="000000"/>
              </a:buClr>
              <a:buSzPts val="1800"/>
              <a:buFont typeface="Calibri"/>
              <a:buNone/>
            </a:pPr>
            <a:endParaRPr sz="1600" b="0" i="0" u="none" strike="noStrike" cap="none" dirty="0">
              <a:solidFill>
                <a:srgbClr val="000000"/>
              </a:solidFill>
              <a:latin typeface="Calibri"/>
              <a:ea typeface="Calibri"/>
              <a:cs typeface="Calibri"/>
              <a:sym typeface="Calibri"/>
            </a:endParaRPr>
          </a:p>
          <a:p>
            <a:pPr marL="0" marR="0" lvl="0" indent="-114300" algn="r" rtl="1">
              <a:lnSpc>
                <a:spcPct val="100000"/>
              </a:lnSpc>
              <a:spcBef>
                <a:spcPts val="0"/>
              </a:spcBef>
              <a:spcAft>
                <a:spcPts val="0"/>
              </a:spcAft>
              <a:buClr>
                <a:srgbClr val="000000"/>
              </a:buClr>
              <a:buSzPts val="1800"/>
              <a:buFont typeface="Gisha"/>
              <a:buChar char="»"/>
            </a:pPr>
            <a:r>
              <a:rPr lang="x-none" sz="1600" b="1" i="0" u="none" strike="noStrike" cap="none" dirty="0">
                <a:solidFill>
                  <a:srgbClr val="EF364C"/>
                </a:solidFill>
                <a:latin typeface="Calibri"/>
                <a:ea typeface="Calibri"/>
                <a:cs typeface="Calibri"/>
                <a:sym typeface="Calibri"/>
              </a:rPr>
              <a:t>מיומנויות חברתיות </a:t>
            </a:r>
            <a:r>
              <a:rPr lang="he-IL" sz="1600" b="1" i="0" u="none" strike="noStrike" cap="none" dirty="0" smtClean="0">
                <a:solidFill>
                  <a:srgbClr val="EF364C"/>
                </a:solidFill>
                <a:latin typeface="Calibri"/>
                <a:ea typeface="Calibri"/>
                <a:cs typeface="Calibri"/>
                <a:sym typeface="Calibri"/>
              </a:rPr>
              <a:t>(</a:t>
            </a:r>
            <a:r>
              <a:rPr lang="x-none" sz="1600" b="1" i="0" u="none" strike="noStrike" cap="none" dirty="0" smtClean="0">
                <a:solidFill>
                  <a:srgbClr val="EF364C"/>
                </a:solidFill>
                <a:latin typeface="Calibri"/>
                <a:ea typeface="Calibri"/>
                <a:cs typeface="Calibri"/>
                <a:sym typeface="Calibri"/>
              </a:rPr>
              <a:t>בין-אישי</a:t>
            </a:r>
            <a:r>
              <a:rPr lang="he-IL" sz="1600" b="1" i="0" u="none" strike="noStrike" cap="none" dirty="0" smtClean="0">
                <a:solidFill>
                  <a:srgbClr val="EF364C"/>
                </a:solidFill>
                <a:latin typeface="Calibri"/>
                <a:ea typeface="Calibri"/>
                <a:cs typeface="Calibri"/>
                <a:sym typeface="Calibri"/>
              </a:rPr>
              <a:t>)</a:t>
            </a:r>
            <a:endParaRPr sz="1600" b="1" i="0" u="none" strike="noStrike" cap="none" dirty="0">
              <a:solidFill>
                <a:srgbClr val="EF364C"/>
              </a:solidFill>
              <a:latin typeface="Calibri"/>
              <a:ea typeface="Calibri"/>
              <a:cs typeface="Calibri"/>
              <a:sym typeface="Calibri"/>
            </a:endParaRPr>
          </a:p>
          <a:p>
            <a:pPr marL="576000" marR="0" lvl="0" indent="-285750" algn="r" rtl="1">
              <a:lnSpc>
                <a:spcPct val="100000"/>
              </a:lnSpc>
              <a:spcBef>
                <a:spcPts val="0"/>
              </a:spcBef>
              <a:spcAft>
                <a:spcPts val="0"/>
              </a:spcAft>
              <a:buClr>
                <a:srgbClr val="000000"/>
              </a:buClr>
              <a:buSzPts val="1800"/>
              <a:buFont typeface="Calibri"/>
              <a:buChar char="-"/>
            </a:pPr>
            <a:r>
              <a:rPr lang="x-none" sz="1600" b="1" i="0" u="none" strike="noStrike" cap="none" dirty="0">
                <a:solidFill>
                  <a:srgbClr val="000000"/>
                </a:solidFill>
                <a:latin typeface="Calibri"/>
                <a:ea typeface="Calibri"/>
                <a:cs typeface="Calibri"/>
                <a:sym typeface="Calibri"/>
              </a:rPr>
              <a:t>מודעות חברתית </a:t>
            </a:r>
            <a:r>
              <a:rPr lang="x-none" sz="1600" b="0" i="0" u="none" strike="noStrike" cap="none" dirty="0">
                <a:solidFill>
                  <a:srgbClr val="000000"/>
                </a:solidFill>
                <a:latin typeface="Calibri"/>
                <a:ea typeface="Calibri"/>
                <a:cs typeface="Calibri"/>
                <a:sym typeface="Calibri"/>
              </a:rPr>
              <a:t>–  ראיית הפרספקטיבה של האחר</a:t>
            </a:r>
            <a:endParaRPr sz="1600" b="0" i="0" u="none" strike="noStrike" cap="none" dirty="0">
              <a:solidFill>
                <a:srgbClr val="000000"/>
              </a:solidFill>
              <a:latin typeface="Calibri"/>
              <a:ea typeface="Calibri"/>
              <a:cs typeface="Calibri"/>
              <a:sym typeface="Calibri"/>
            </a:endParaRPr>
          </a:p>
          <a:p>
            <a:pPr marL="316800" marR="0" lvl="0" indent="0" algn="r" rtl="1">
              <a:lnSpc>
                <a:spcPct val="100000"/>
              </a:lnSpc>
              <a:spcBef>
                <a:spcPts val="0"/>
              </a:spcBef>
              <a:spcAft>
                <a:spcPts val="0"/>
              </a:spcAft>
              <a:buClr>
                <a:srgbClr val="000000"/>
              </a:buClr>
              <a:buSzPts val="1600"/>
              <a:buFont typeface="Arial"/>
              <a:buNone/>
            </a:pPr>
            <a:r>
              <a:rPr lang="x-none" sz="1600" b="0" i="0" u="none" strike="noStrike" cap="none" dirty="0">
                <a:solidFill>
                  <a:srgbClr val="000000"/>
                </a:solidFill>
                <a:latin typeface="Calibri"/>
                <a:ea typeface="Calibri"/>
                <a:cs typeface="Calibri"/>
                <a:sym typeface="Calibri"/>
              </a:rPr>
              <a:t/>
            </a:r>
            <a:br>
              <a:rPr lang="x-none" sz="1600" b="0" i="0" u="none" strike="noStrike" cap="none" dirty="0">
                <a:solidFill>
                  <a:srgbClr val="000000"/>
                </a:solidFill>
                <a:latin typeface="Calibri"/>
                <a:ea typeface="Calibri"/>
                <a:cs typeface="Calibri"/>
                <a:sym typeface="Calibri"/>
              </a:rPr>
            </a:br>
            <a:endParaRPr sz="1600" b="0" i="0" u="none" strike="noStrike" cap="none" dirty="0">
              <a:solidFill>
                <a:srgbClr val="000000"/>
              </a:solidFill>
              <a:latin typeface="Calibri"/>
              <a:ea typeface="Calibri"/>
              <a:cs typeface="Calibri"/>
              <a:sym typeface="Calibri"/>
            </a:endParaRPr>
          </a:p>
        </p:txBody>
      </p:sp>
      <p:sp>
        <p:nvSpPr>
          <p:cNvPr id="244" name="Google Shape;244;p6"/>
          <p:cNvSpPr txBox="1"/>
          <p:nvPr/>
        </p:nvSpPr>
        <p:spPr>
          <a:xfrm>
            <a:off x="793737" y="2716232"/>
            <a:ext cx="2454087" cy="1323399"/>
          </a:xfrm>
          <a:prstGeom prst="rect">
            <a:avLst/>
          </a:prstGeom>
          <a:noFill/>
          <a:ln>
            <a:noFill/>
          </a:ln>
        </p:spPr>
        <p:txBody>
          <a:bodyPr spcFirstLastPara="1" wrap="square" lIns="91425" tIns="45700" rIns="91425" bIns="45700" anchor="t" anchorCtr="0">
            <a:spAutoFit/>
          </a:bodyPr>
          <a:lstStyle/>
          <a:p>
            <a:pPr marL="742950" marR="0" lvl="1" indent="-285750" algn="r" rtl="1">
              <a:lnSpc>
                <a:spcPct val="100000"/>
              </a:lnSpc>
              <a:spcBef>
                <a:spcPts val="0"/>
              </a:spcBef>
              <a:spcAft>
                <a:spcPts val="0"/>
              </a:spcAft>
              <a:buClr>
                <a:srgbClr val="000000"/>
              </a:buClr>
              <a:buSzPts val="1600"/>
              <a:buFont typeface="Calibri"/>
              <a:buChar char="»"/>
            </a:pPr>
            <a:r>
              <a:rPr lang="he-IL" sz="1600" dirty="0">
                <a:latin typeface="Calibri"/>
                <a:ea typeface="Calibri"/>
                <a:cs typeface="Calibri"/>
                <a:sym typeface="Calibri"/>
              </a:rPr>
              <a:t>חינוך למידות טובות ולדרך ארץ</a:t>
            </a:r>
          </a:p>
          <a:p>
            <a:pPr marL="742950" marR="0" lvl="1" indent="-285750" algn="r" rtl="1">
              <a:lnSpc>
                <a:spcPct val="100000"/>
              </a:lnSpc>
              <a:spcBef>
                <a:spcPts val="0"/>
              </a:spcBef>
              <a:spcAft>
                <a:spcPts val="0"/>
              </a:spcAft>
              <a:buClr>
                <a:srgbClr val="000000"/>
              </a:buClr>
              <a:buSzPts val="1600"/>
              <a:buFont typeface="Calibri"/>
              <a:buChar char="»"/>
            </a:pPr>
            <a:r>
              <a:rPr lang="x-none" sz="1600" b="0" i="0" u="none" strike="noStrike" cap="none" dirty="0">
                <a:solidFill>
                  <a:srgbClr val="000000"/>
                </a:solidFill>
                <a:latin typeface="Calibri"/>
                <a:ea typeface="Calibri"/>
                <a:cs typeface="Calibri"/>
                <a:sym typeface="Calibri"/>
              </a:rPr>
              <a:t>אהבת הדעת וחדוות הלמידה – עידוד הסקרנות והעניין</a:t>
            </a:r>
            <a:endParaRPr sz="1400" b="0" i="0" u="none" strike="noStrike" cap="none" dirty="0">
              <a:solidFill>
                <a:srgbClr val="000000"/>
              </a:solidFill>
              <a:latin typeface="Arial"/>
              <a:ea typeface="Arial"/>
              <a:cs typeface="Arial"/>
              <a:sym typeface="Arial"/>
            </a:endParaRPr>
          </a:p>
        </p:txBody>
      </p:sp>
      <p:cxnSp>
        <p:nvCxnSpPr>
          <p:cNvPr id="245" name="Google Shape;245;p6"/>
          <p:cNvCxnSpPr/>
          <p:nvPr/>
        </p:nvCxnSpPr>
        <p:spPr>
          <a:xfrm>
            <a:off x="2977891" y="2716232"/>
            <a:ext cx="0" cy="2065840"/>
          </a:xfrm>
          <a:prstGeom prst="straightConnector1">
            <a:avLst/>
          </a:prstGeom>
          <a:noFill/>
          <a:ln w="9525" cap="flat" cmpd="sng">
            <a:solidFill>
              <a:srgbClr val="005485"/>
            </a:solidFill>
            <a:prstDash val="solid"/>
            <a:miter lim="800000"/>
            <a:headEnd type="none" w="sm" len="sm"/>
            <a:tailEnd type="none" w="sm" len="sm"/>
          </a:ln>
        </p:spPr>
      </p:cxnSp>
      <p:sp>
        <p:nvSpPr>
          <p:cNvPr id="246" name="Google Shape;246;p6"/>
          <p:cNvSpPr txBox="1"/>
          <p:nvPr/>
        </p:nvSpPr>
        <p:spPr>
          <a:xfrm>
            <a:off x="10206784" y="2008346"/>
            <a:ext cx="931761" cy="707886"/>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4000"/>
              <a:buFont typeface="Arial"/>
              <a:buNone/>
            </a:pPr>
            <a:r>
              <a:rPr lang="x-none" sz="4000" b="1" i="0" u="none" strike="noStrike" cap="none">
                <a:solidFill>
                  <a:srgbClr val="EF364C"/>
                </a:solidFill>
                <a:latin typeface="Calibri"/>
                <a:ea typeface="Calibri"/>
                <a:cs typeface="Calibri"/>
                <a:sym typeface="Calibri"/>
              </a:rPr>
              <a:t>ידע</a:t>
            </a:r>
            <a:endParaRPr sz="4000" b="0" i="0" u="none" strike="noStrike" cap="none">
              <a:solidFill>
                <a:srgbClr val="EF364C"/>
              </a:solidFill>
              <a:latin typeface="Calibri"/>
              <a:ea typeface="Calibri"/>
              <a:cs typeface="Calibri"/>
              <a:sym typeface="Calibri"/>
            </a:endParaRPr>
          </a:p>
        </p:txBody>
      </p:sp>
      <p:sp>
        <p:nvSpPr>
          <p:cNvPr id="247" name="Google Shape;247;p6"/>
          <p:cNvSpPr txBox="1"/>
          <p:nvPr/>
        </p:nvSpPr>
        <p:spPr>
          <a:xfrm>
            <a:off x="4703318" y="2008346"/>
            <a:ext cx="2271425" cy="707886"/>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4000"/>
              <a:buFont typeface="Arial"/>
              <a:buNone/>
            </a:pPr>
            <a:r>
              <a:rPr lang="x-none" sz="4000" b="1" i="0" u="none" strike="noStrike" cap="none">
                <a:solidFill>
                  <a:srgbClr val="EF364C"/>
                </a:solidFill>
                <a:latin typeface="Calibri"/>
                <a:ea typeface="Calibri"/>
                <a:cs typeface="Calibri"/>
                <a:sym typeface="Calibri"/>
              </a:rPr>
              <a:t>מיומנויות</a:t>
            </a:r>
            <a:endParaRPr sz="4000" b="0" i="0" u="none" strike="noStrike" cap="none">
              <a:solidFill>
                <a:srgbClr val="EF364C"/>
              </a:solidFill>
              <a:latin typeface="Calibri"/>
              <a:ea typeface="Calibri"/>
              <a:cs typeface="Calibri"/>
              <a:sym typeface="Calibri"/>
            </a:endParaRPr>
          </a:p>
        </p:txBody>
      </p:sp>
      <p:sp>
        <p:nvSpPr>
          <p:cNvPr id="248" name="Google Shape;248;p6"/>
          <p:cNvSpPr txBox="1"/>
          <p:nvPr/>
        </p:nvSpPr>
        <p:spPr>
          <a:xfrm>
            <a:off x="411469" y="2008346"/>
            <a:ext cx="1745925" cy="707886"/>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4000"/>
              <a:buFont typeface="Arial"/>
              <a:buNone/>
            </a:pPr>
            <a:r>
              <a:rPr lang="x-none" sz="4000" b="1" i="0" u="none" strike="noStrike" cap="none">
                <a:solidFill>
                  <a:srgbClr val="EF364C"/>
                </a:solidFill>
                <a:latin typeface="Calibri"/>
                <a:ea typeface="Calibri"/>
                <a:cs typeface="Calibri"/>
                <a:sym typeface="Calibri"/>
              </a:rPr>
              <a:t>ערכים</a:t>
            </a:r>
            <a:endParaRPr sz="4000" b="0" i="0" u="none" strike="noStrike" cap="none">
              <a:solidFill>
                <a:srgbClr val="EF364C"/>
              </a:solidFill>
              <a:latin typeface="Calibri"/>
              <a:ea typeface="Calibri"/>
              <a:cs typeface="Calibri"/>
              <a:sym typeface="Calibri"/>
            </a:endParaRPr>
          </a:p>
        </p:txBody>
      </p:sp>
      <p:sp>
        <p:nvSpPr>
          <p:cNvPr id="249" name="Google Shape;249;p6"/>
          <p:cNvSpPr txBox="1">
            <a:spLocks noGrp="1"/>
          </p:cNvSpPr>
          <p:nvPr>
            <p:ph type="title"/>
          </p:nvPr>
        </p:nvSpPr>
        <p:spPr>
          <a:xfrm>
            <a:off x="9002229" y="469026"/>
            <a:ext cx="3038669" cy="1054394"/>
          </a:xfrm>
          <a:prstGeom prst="rect">
            <a:avLst/>
          </a:prstGeom>
          <a:noFill/>
          <a:ln>
            <a:noFill/>
          </a:ln>
        </p:spPr>
        <p:txBody>
          <a:bodyPr spcFirstLastPara="1" wrap="square" lIns="91425" tIns="45700" rIns="91425" bIns="45700" anchor="ctr" anchorCtr="0">
            <a:noAutofit/>
          </a:bodyPr>
          <a:lstStyle/>
          <a:p>
            <a:pPr marL="0" lvl="0" indent="0" algn="ctr" rtl="1">
              <a:lnSpc>
                <a:spcPct val="110000"/>
              </a:lnSpc>
              <a:spcBef>
                <a:spcPts val="0"/>
              </a:spcBef>
              <a:spcAft>
                <a:spcPts val="0"/>
              </a:spcAft>
              <a:buClr>
                <a:srgbClr val="000000"/>
              </a:buClr>
              <a:buSzPts val="2800"/>
              <a:buFont typeface="Calibri"/>
              <a:buNone/>
            </a:pPr>
            <a:r>
              <a:rPr lang="x-none" sz="2800" b="1">
                <a:solidFill>
                  <a:srgbClr val="002060"/>
                </a:solidFill>
                <a:latin typeface="Calibri"/>
                <a:ea typeface="Calibri"/>
                <a:cs typeface="Calibri"/>
                <a:sym typeface="Calibri"/>
              </a:rPr>
              <a:t>ידע, מיומנויות וערכים</a:t>
            </a:r>
            <a:endParaRPr sz="2800" b="1">
              <a:solidFill>
                <a:srgbClr val="002060"/>
              </a:solidFill>
              <a:latin typeface="Calibri"/>
              <a:ea typeface="Calibri"/>
              <a:cs typeface="Calibri"/>
              <a:sym typeface="Calibri"/>
            </a:endParaRPr>
          </a:p>
        </p:txBody>
      </p:sp>
      <p:pic>
        <p:nvPicPr>
          <p:cNvPr id="250" name="Google Shape;250;p6"/>
          <p:cNvPicPr preferRelativeResize="0"/>
          <p:nvPr/>
        </p:nvPicPr>
        <p:blipFill rotWithShape="1">
          <a:blip r:embed="rId4">
            <a:alphaModFix/>
          </a:blip>
          <a:srcRect/>
          <a:stretch/>
        </p:blipFill>
        <p:spPr>
          <a:xfrm>
            <a:off x="8110883" y="681040"/>
            <a:ext cx="614363" cy="67381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3"/>
          <p:cNvSpPr/>
          <p:nvPr/>
        </p:nvSpPr>
        <p:spPr>
          <a:xfrm>
            <a:off x="309847" y="2062686"/>
            <a:ext cx="11160826" cy="4617720"/>
          </a:xfrm>
          <a:prstGeom prst="rect">
            <a:avLst/>
          </a:prstGeom>
          <a:noFill/>
          <a:ln>
            <a:noFill/>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chemeClr val="lt1"/>
              </a:buClr>
              <a:buSzPts val="3200"/>
              <a:buFont typeface="Arial"/>
              <a:buNone/>
            </a:pPr>
            <a:endParaRPr sz="3200" b="0" i="0" u="none" strike="noStrike" cap="none">
              <a:solidFill>
                <a:srgbClr val="002060"/>
              </a:solidFill>
              <a:latin typeface="Calibri"/>
              <a:ea typeface="Calibri"/>
              <a:cs typeface="Calibri"/>
              <a:sym typeface="Calibri"/>
            </a:endParaRPr>
          </a:p>
        </p:txBody>
      </p:sp>
      <p:pic>
        <p:nvPicPr>
          <p:cNvPr id="257" name="Google Shape;257;p33" descr="Puzzle pieces"/>
          <p:cNvPicPr preferRelativeResize="0"/>
          <p:nvPr/>
        </p:nvPicPr>
        <p:blipFill rotWithShape="1">
          <a:blip r:embed="rId3">
            <a:alphaModFix/>
          </a:blip>
          <a:srcRect/>
          <a:stretch/>
        </p:blipFill>
        <p:spPr>
          <a:xfrm>
            <a:off x="8235011" y="565074"/>
            <a:ext cx="914400" cy="914400"/>
          </a:xfrm>
          <a:prstGeom prst="rect">
            <a:avLst/>
          </a:prstGeom>
          <a:noFill/>
          <a:ln>
            <a:noFill/>
          </a:ln>
        </p:spPr>
      </p:pic>
      <p:sp>
        <p:nvSpPr>
          <p:cNvPr id="258" name="Google Shape;258;p33"/>
          <p:cNvSpPr/>
          <p:nvPr/>
        </p:nvSpPr>
        <p:spPr>
          <a:xfrm>
            <a:off x="8430448" y="472018"/>
            <a:ext cx="3760873" cy="1107323"/>
          </a:xfrm>
          <a:custGeom>
            <a:avLst/>
            <a:gdLst/>
            <a:ahLst/>
            <a:cxnLst/>
            <a:rect l="l" t="t" r="r" b="b"/>
            <a:pathLst>
              <a:path w="3760873" h="1107323" extrusionOk="0">
                <a:moveTo>
                  <a:pt x="0" y="0"/>
                </a:moveTo>
                <a:lnTo>
                  <a:pt x="3760873" y="0"/>
                </a:lnTo>
                <a:lnTo>
                  <a:pt x="3760873" y="1107324"/>
                </a:lnTo>
                <a:lnTo>
                  <a:pt x="0" y="1107324"/>
                </a:lnTo>
                <a:close/>
              </a:path>
            </a:pathLst>
          </a:custGeom>
          <a:solidFill>
            <a:srgbClr val="8CB9BA"/>
          </a:solidFill>
          <a:ln>
            <a:noFill/>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9" name="Google Shape;259;p33"/>
          <p:cNvSpPr/>
          <p:nvPr/>
        </p:nvSpPr>
        <p:spPr>
          <a:xfrm rot="-2700000">
            <a:off x="7871999" y="474150"/>
            <a:ext cx="1116897" cy="1116897"/>
          </a:xfrm>
          <a:custGeom>
            <a:avLst/>
            <a:gdLst/>
            <a:ahLst/>
            <a:cxnLst/>
            <a:rect l="l" t="t" r="r" b="b"/>
            <a:pathLst>
              <a:path w="1116897" h="1116897" extrusionOk="0">
                <a:moveTo>
                  <a:pt x="1116858" y="557198"/>
                </a:moveTo>
                <a:cubicBezTo>
                  <a:pt x="1116858" y="865621"/>
                  <a:pt x="866831" y="1115647"/>
                  <a:pt x="558409" y="1115647"/>
                </a:cubicBezTo>
                <a:cubicBezTo>
                  <a:pt x="249986" y="1115647"/>
                  <a:pt x="-40" y="865621"/>
                  <a:pt x="-40" y="557198"/>
                </a:cubicBezTo>
                <a:cubicBezTo>
                  <a:pt x="-40" y="248776"/>
                  <a:pt x="249986" y="-1250"/>
                  <a:pt x="558409" y="-1250"/>
                </a:cubicBezTo>
                <a:cubicBezTo>
                  <a:pt x="866831" y="-1250"/>
                  <a:pt x="1116858" y="248776"/>
                  <a:pt x="1116858" y="557198"/>
                </a:cubicBezTo>
                <a:close/>
              </a:path>
            </a:pathLst>
          </a:custGeom>
          <a:solidFill>
            <a:srgbClr val="5E9B9C"/>
          </a:solidFill>
          <a:ln>
            <a:noFill/>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0" name="Google Shape;260;p33"/>
          <p:cNvSpPr/>
          <p:nvPr/>
        </p:nvSpPr>
        <p:spPr>
          <a:xfrm rot="-2700000">
            <a:off x="7983808" y="585959"/>
            <a:ext cx="893278" cy="893278"/>
          </a:xfrm>
          <a:custGeom>
            <a:avLst/>
            <a:gdLst/>
            <a:ahLst/>
            <a:cxnLst/>
            <a:rect l="l" t="t" r="r" b="b"/>
            <a:pathLst>
              <a:path w="893278" h="893278" extrusionOk="0">
                <a:moveTo>
                  <a:pt x="893239" y="445389"/>
                </a:moveTo>
                <a:cubicBezTo>
                  <a:pt x="893239" y="692061"/>
                  <a:pt x="693271" y="892028"/>
                  <a:pt x="446599" y="892028"/>
                </a:cubicBezTo>
                <a:cubicBezTo>
                  <a:pt x="199927" y="892028"/>
                  <a:pt x="-40" y="692061"/>
                  <a:pt x="-40" y="445389"/>
                </a:cubicBezTo>
                <a:cubicBezTo>
                  <a:pt x="-40" y="198717"/>
                  <a:pt x="199927" y="-1250"/>
                  <a:pt x="446599" y="-1250"/>
                </a:cubicBezTo>
                <a:cubicBezTo>
                  <a:pt x="693271" y="-1250"/>
                  <a:pt x="893239" y="198717"/>
                  <a:pt x="893239" y="445389"/>
                </a:cubicBezTo>
                <a:close/>
              </a:path>
            </a:pathLst>
          </a:custGeom>
          <a:solidFill>
            <a:schemeClr val="lt1"/>
          </a:solidFill>
          <a:ln w="9525" cap="flat" cmpd="sng">
            <a:solidFill>
              <a:srgbClr val="C3DADB"/>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1" name="Google Shape;261;p33"/>
          <p:cNvSpPr txBox="1"/>
          <p:nvPr/>
        </p:nvSpPr>
        <p:spPr>
          <a:xfrm>
            <a:off x="7301985" y="495077"/>
            <a:ext cx="4322603" cy="1054394"/>
          </a:xfrm>
          <a:prstGeom prst="rect">
            <a:avLst/>
          </a:prstGeom>
          <a:noFill/>
          <a:ln>
            <a:noFill/>
          </a:ln>
        </p:spPr>
        <p:txBody>
          <a:bodyPr spcFirstLastPara="1" wrap="square" lIns="91425" tIns="45700" rIns="91425" bIns="45700" anchor="ctr" anchorCtr="0">
            <a:noAutofit/>
          </a:bodyPr>
          <a:lstStyle/>
          <a:p>
            <a:pPr marL="0" marR="0" lvl="0" indent="0" algn="r" rtl="1">
              <a:lnSpc>
                <a:spcPct val="110000"/>
              </a:lnSpc>
              <a:spcBef>
                <a:spcPts val="0"/>
              </a:spcBef>
              <a:spcAft>
                <a:spcPts val="0"/>
              </a:spcAft>
              <a:buClr>
                <a:srgbClr val="000000"/>
              </a:buClr>
              <a:buSzPts val="2800"/>
              <a:buFont typeface="Arial"/>
              <a:buNone/>
            </a:pPr>
            <a:r>
              <a:rPr lang="x-none" sz="2800" b="1" i="0" u="none" strike="noStrike" cap="none">
                <a:solidFill>
                  <a:srgbClr val="002060"/>
                </a:solidFill>
                <a:latin typeface="Calibri"/>
                <a:ea typeface="Calibri"/>
                <a:cs typeface="Calibri"/>
                <a:sym typeface="Calibri"/>
              </a:rPr>
              <a:t>מהלך השיעור</a:t>
            </a:r>
            <a:endParaRPr sz="1400" b="0" i="0" u="none" strike="noStrike" cap="none">
              <a:solidFill>
                <a:srgbClr val="000000"/>
              </a:solidFill>
              <a:latin typeface="Arial"/>
              <a:ea typeface="Arial"/>
              <a:cs typeface="Arial"/>
              <a:sym typeface="Arial"/>
            </a:endParaRPr>
          </a:p>
        </p:txBody>
      </p:sp>
      <p:pic>
        <p:nvPicPr>
          <p:cNvPr id="262" name="Google Shape;262;p33" descr="Arrow circle"/>
          <p:cNvPicPr preferRelativeResize="0"/>
          <p:nvPr/>
        </p:nvPicPr>
        <p:blipFill rotWithShape="1">
          <a:blip r:embed="rId4">
            <a:alphaModFix/>
          </a:blip>
          <a:srcRect/>
          <a:stretch/>
        </p:blipFill>
        <p:spPr>
          <a:xfrm>
            <a:off x="7941511" y="591736"/>
            <a:ext cx="914400" cy="914400"/>
          </a:xfrm>
          <a:prstGeom prst="rect">
            <a:avLst/>
          </a:prstGeom>
          <a:noFill/>
          <a:ln>
            <a:noFill/>
          </a:ln>
        </p:spPr>
      </p:pic>
      <p:cxnSp>
        <p:nvCxnSpPr>
          <p:cNvPr id="263" name="Google Shape;263;p33"/>
          <p:cNvCxnSpPr/>
          <p:nvPr/>
        </p:nvCxnSpPr>
        <p:spPr>
          <a:xfrm>
            <a:off x="11237002" y="3354054"/>
            <a:ext cx="0" cy="732257"/>
          </a:xfrm>
          <a:prstGeom prst="straightConnector1">
            <a:avLst/>
          </a:prstGeom>
          <a:noFill/>
          <a:ln w="19050" cap="flat" cmpd="sng">
            <a:solidFill>
              <a:srgbClr val="7E97A3"/>
            </a:solidFill>
            <a:prstDash val="solid"/>
            <a:round/>
            <a:headEnd type="none" w="sm" len="sm"/>
            <a:tailEnd type="none" w="sm" len="sm"/>
          </a:ln>
        </p:spPr>
      </p:cxnSp>
      <p:sp>
        <p:nvSpPr>
          <p:cNvPr id="264" name="Google Shape;264;p33"/>
          <p:cNvSpPr txBox="1"/>
          <p:nvPr/>
        </p:nvSpPr>
        <p:spPr>
          <a:xfrm>
            <a:off x="10220093" y="4035933"/>
            <a:ext cx="2201400" cy="584735"/>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פעילות פתיחה</a:t>
            </a:r>
            <a:endParaRPr sz="1600" b="0" i="0" u="none" strike="noStrike" cap="none">
              <a:solidFill>
                <a:srgbClr val="44546A"/>
              </a:solidFill>
              <a:latin typeface="Calibri"/>
              <a:ea typeface="Calibri"/>
              <a:cs typeface="Calibri"/>
              <a:sym typeface="Calibri"/>
            </a:endParaRPr>
          </a:p>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צפיה בסרטון ודיון</a:t>
            </a:r>
            <a:endParaRPr sz="1400" b="0" i="0" u="none" strike="noStrike" cap="none">
              <a:solidFill>
                <a:srgbClr val="000000"/>
              </a:solidFill>
              <a:latin typeface="Arial"/>
              <a:ea typeface="Arial"/>
              <a:cs typeface="Arial"/>
              <a:sym typeface="Arial"/>
            </a:endParaRPr>
          </a:p>
        </p:txBody>
      </p:sp>
      <p:sp>
        <p:nvSpPr>
          <p:cNvPr id="265" name="Google Shape;265;p33"/>
          <p:cNvSpPr txBox="1"/>
          <p:nvPr/>
        </p:nvSpPr>
        <p:spPr>
          <a:xfrm>
            <a:off x="8521173" y="4100864"/>
            <a:ext cx="1780053" cy="83095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הגדרת הומור </a:t>
            </a:r>
            <a:endParaRPr sz="1400" b="0" i="0" u="none" strike="noStrike" cap="none">
              <a:solidFill>
                <a:srgbClr val="000000"/>
              </a:solidFill>
              <a:latin typeface="Arial"/>
              <a:ea typeface="Arial"/>
              <a:cs typeface="Arial"/>
              <a:sym typeface="Arial"/>
            </a:endParaRPr>
          </a:p>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וזיהוי הדברים</a:t>
            </a:r>
            <a:endParaRPr sz="1400" b="0" i="0" u="none" strike="noStrike" cap="none">
              <a:solidFill>
                <a:srgbClr val="000000"/>
              </a:solidFill>
              <a:latin typeface="Arial"/>
              <a:ea typeface="Arial"/>
              <a:cs typeface="Arial"/>
              <a:sym typeface="Arial"/>
            </a:endParaRPr>
          </a:p>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שמצחיקים אותנו</a:t>
            </a:r>
            <a:endParaRPr sz="1400" b="0" i="0" u="none" strike="noStrike" cap="none">
              <a:solidFill>
                <a:srgbClr val="000000"/>
              </a:solidFill>
              <a:latin typeface="Arial"/>
              <a:ea typeface="Arial"/>
              <a:cs typeface="Arial"/>
              <a:sym typeface="Arial"/>
            </a:endParaRPr>
          </a:p>
        </p:txBody>
      </p:sp>
      <p:sp>
        <p:nvSpPr>
          <p:cNvPr id="266" name="Google Shape;266;p33"/>
          <p:cNvSpPr txBox="1"/>
          <p:nvPr/>
        </p:nvSpPr>
        <p:spPr>
          <a:xfrm>
            <a:off x="-171975" y="4054861"/>
            <a:ext cx="2201270" cy="584775"/>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מסרים מרכזיים</a:t>
            </a:r>
            <a:br>
              <a:rPr lang="x-none" sz="1600" b="0" i="0" u="none" strike="noStrike" cap="none">
                <a:solidFill>
                  <a:srgbClr val="44546A"/>
                </a:solidFill>
                <a:latin typeface="Calibri"/>
                <a:ea typeface="Calibri"/>
                <a:cs typeface="Calibri"/>
                <a:sym typeface="Calibri"/>
              </a:rPr>
            </a:br>
            <a:r>
              <a:rPr lang="x-none" sz="1600" b="0" i="0" u="none" strike="noStrike" cap="none">
                <a:solidFill>
                  <a:srgbClr val="44546A"/>
                </a:solidFill>
                <a:latin typeface="Calibri"/>
                <a:ea typeface="Calibri"/>
                <a:cs typeface="Calibri"/>
                <a:sym typeface="Calibri"/>
              </a:rPr>
              <a:t>וסיכום</a:t>
            </a:r>
            <a:endParaRPr sz="1400" b="0" i="0" u="none" strike="noStrike" cap="none">
              <a:solidFill>
                <a:srgbClr val="000000"/>
              </a:solidFill>
              <a:latin typeface="Arial"/>
              <a:ea typeface="Arial"/>
              <a:cs typeface="Arial"/>
              <a:sym typeface="Arial"/>
            </a:endParaRPr>
          </a:p>
        </p:txBody>
      </p:sp>
      <p:sp>
        <p:nvSpPr>
          <p:cNvPr id="267" name="Google Shape;267;p33"/>
          <p:cNvSpPr/>
          <p:nvPr/>
        </p:nvSpPr>
        <p:spPr>
          <a:xfrm>
            <a:off x="429207" y="3151732"/>
            <a:ext cx="11364687" cy="202322"/>
          </a:xfrm>
          <a:prstGeom prst="rect">
            <a:avLst/>
          </a:prstGeom>
          <a:solidFill>
            <a:srgbClr val="7E97A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268" name="Google Shape;268;p33"/>
          <p:cNvCxnSpPr/>
          <p:nvPr/>
        </p:nvCxnSpPr>
        <p:spPr>
          <a:xfrm>
            <a:off x="9361728" y="3347593"/>
            <a:ext cx="0" cy="732257"/>
          </a:xfrm>
          <a:prstGeom prst="straightConnector1">
            <a:avLst/>
          </a:prstGeom>
          <a:noFill/>
          <a:ln w="19050" cap="flat" cmpd="sng">
            <a:solidFill>
              <a:srgbClr val="7E97A3"/>
            </a:solidFill>
            <a:prstDash val="solid"/>
            <a:round/>
            <a:headEnd type="none" w="sm" len="sm"/>
            <a:tailEnd type="none" w="sm" len="sm"/>
          </a:ln>
        </p:spPr>
      </p:cxnSp>
      <p:cxnSp>
        <p:nvCxnSpPr>
          <p:cNvPr id="269" name="Google Shape;269;p33"/>
          <p:cNvCxnSpPr/>
          <p:nvPr/>
        </p:nvCxnSpPr>
        <p:spPr>
          <a:xfrm>
            <a:off x="7551292" y="3363231"/>
            <a:ext cx="0" cy="732257"/>
          </a:xfrm>
          <a:prstGeom prst="straightConnector1">
            <a:avLst/>
          </a:prstGeom>
          <a:noFill/>
          <a:ln w="19050" cap="flat" cmpd="sng">
            <a:solidFill>
              <a:srgbClr val="7E97A3"/>
            </a:solidFill>
            <a:prstDash val="solid"/>
            <a:round/>
            <a:headEnd type="none" w="sm" len="sm"/>
            <a:tailEnd type="none" w="sm" len="sm"/>
          </a:ln>
        </p:spPr>
      </p:cxnSp>
      <p:cxnSp>
        <p:nvCxnSpPr>
          <p:cNvPr id="270" name="Google Shape;270;p33"/>
          <p:cNvCxnSpPr/>
          <p:nvPr/>
        </p:nvCxnSpPr>
        <p:spPr>
          <a:xfrm>
            <a:off x="4011098" y="3354053"/>
            <a:ext cx="0" cy="732257"/>
          </a:xfrm>
          <a:prstGeom prst="straightConnector1">
            <a:avLst/>
          </a:prstGeom>
          <a:noFill/>
          <a:ln w="19050" cap="flat" cmpd="sng">
            <a:solidFill>
              <a:srgbClr val="7E97A3"/>
            </a:solidFill>
            <a:prstDash val="solid"/>
            <a:round/>
            <a:headEnd type="none" w="sm" len="sm"/>
            <a:tailEnd type="none" w="sm" len="sm"/>
          </a:ln>
        </p:spPr>
      </p:cxnSp>
      <p:cxnSp>
        <p:nvCxnSpPr>
          <p:cNvPr id="271" name="Google Shape;271;p33"/>
          <p:cNvCxnSpPr/>
          <p:nvPr/>
        </p:nvCxnSpPr>
        <p:spPr>
          <a:xfrm>
            <a:off x="863682" y="3260788"/>
            <a:ext cx="0" cy="732257"/>
          </a:xfrm>
          <a:prstGeom prst="straightConnector1">
            <a:avLst/>
          </a:prstGeom>
          <a:noFill/>
          <a:ln w="19050" cap="flat" cmpd="sng">
            <a:solidFill>
              <a:srgbClr val="7E97A3"/>
            </a:solidFill>
            <a:prstDash val="solid"/>
            <a:round/>
            <a:headEnd type="none" w="sm" len="sm"/>
            <a:tailEnd type="none" w="sm" len="sm"/>
          </a:ln>
        </p:spPr>
      </p:cxnSp>
      <p:cxnSp>
        <p:nvCxnSpPr>
          <p:cNvPr id="272" name="Google Shape;272;p33"/>
          <p:cNvCxnSpPr/>
          <p:nvPr/>
        </p:nvCxnSpPr>
        <p:spPr>
          <a:xfrm>
            <a:off x="2491763" y="3267233"/>
            <a:ext cx="0" cy="732257"/>
          </a:xfrm>
          <a:prstGeom prst="straightConnector1">
            <a:avLst/>
          </a:prstGeom>
          <a:noFill/>
          <a:ln w="19050" cap="flat" cmpd="sng">
            <a:solidFill>
              <a:srgbClr val="7E97A3"/>
            </a:solidFill>
            <a:prstDash val="solid"/>
            <a:round/>
            <a:headEnd type="none" w="sm" len="sm"/>
            <a:tailEnd type="none" w="sm" len="sm"/>
          </a:ln>
        </p:spPr>
      </p:cxnSp>
      <p:sp>
        <p:nvSpPr>
          <p:cNvPr id="273" name="Google Shape;273;p33"/>
          <p:cNvSpPr txBox="1"/>
          <p:nvPr/>
        </p:nvSpPr>
        <p:spPr>
          <a:xfrm>
            <a:off x="6597993" y="4140127"/>
            <a:ext cx="1800718" cy="584735"/>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dirty="0">
                <a:solidFill>
                  <a:srgbClr val="44546A"/>
                </a:solidFill>
                <a:latin typeface="Calibri"/>
                <a:ea typeface="Calibri"/>
                <a:cs typeface="Calibri"/>
                <a:sym typeface="Calibri"/>
              </a:rPr>
              <a:t>סיכום ביניים</a:t>
            </a:r>
            <a:endParaRPr sz="1400" b="0" i="0" u="none" strike="noStrike" cap="none" dirty="0">
              <a:solidFill>
                <a:srgbClr val="000000"/>
              </a:solidFill>
              <a:latin typeface="Arial"/>
              <a:ea typeface="Arial"/>
              <a:cs typeface="Arial"/>
              <a:sym typeface="Arial"/>
            </a:endParaRPr>
          </a:p>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dirty="0">
                <a:solidFill>
                  <a:srgbClr val="44546A"/>
                </a:solidFill>
                <a:latin typeface="Calibri"/>
                <a:ea typeface="Calibri"/>
                <a:cs typeface="Calibri"/>
                <a:sym typeface="Calibri"/>
              </a:rPr>
              <a:t>מטרות ההומור</a:t>
            </a:r>
            <a:endParaRPr sz="1400" b="0" i="0" u="none" strike="noStrike" cap="none" dirty="0">
              <a:solidFill>
                <a:srgbClr val="000000"/>
              </a:solidFill>
              <a:latin typeface="Arial"/>
              <a:ea typeface="Arial"/>
              <a:cs typeface="Arial"/>
              <a:sym typeface="Arial"/>
            </a:endParaRPr>
          </a:p>
        </p:txBody>
      </p:sp>
      <p:sp>
        <p:nvSpPr>
          <p:cNvPr id="274" name="Google Shape;274;p33"/>
          <p:cNvSpPr txBox="1"/>
          <p:nvPr/>
        </p:nvSpPr>
        <p:spPr>
          <a:xfrm>
            <a:off x="3113604" y="4110969"/>
            <a:ext cx="1817919" cy="584735"/>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1600"/>
              <a:buFont typeface="Arial"/>
              <a:buNone/>
            </a:pPr>
            <a:r>
              <a:rPr lang="x-none" sz="1600" b="0" i="0" u="none" strike="noStrike" cap="none">
                <a:solidFill>
                  <a:srgbClr val="44546A"/>
                </a:solidFill>
                <a:latin typeface="Calibri"/>
                <a:ea typeface="Calibri"/>
                <a:cs typeface="Calibri"/>
                <a:sym typeface="Calibri"/>
              </a:rPr>
              <a:t>פעילות בקבוצות</a:t>
            </a:r>
            <a:endParaRPr sz="1400" b="0" i="0" u="none" strike="noStrike" cap="none">
              <a:solidFill>
                <a:srgbClr val="000000"/>
              </a:solidFill>
              <a:latin typeface="Arial"/>
              <a:ea typeface="Arial"/>
              <a:cs typeface="Arial"/>
              <a:sym typeface="Arial"/>
            </a:endParaRPr>
          </a:p>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יוצרים הומור בכיתה</a:t>
            </a:r>
            <a:endParaRPr sz="1400" b="0" i="0" u="none" strike="noStrike" cap="none">
              <a:solidFill>
                <a:srgbClr val="000000"/>
              </a:solidFill>
              <a:latin typeface="Arial"/>
              <a:ea typeface="Arial"/>
              <a:cs typeface="Arial"/>
              <a:sym typeface="Arial"/>
            </a:endParaRPr>
          </a:p>
        </p:txBody>
      </p:sp>
      <p:sp>
        <p:nvSpPr>
          <p:cNvPr id="275" name="Google Shape;275;p33"/>
          <p:cNvSpPr txBox="1"/>
          <p:nvPr/>
        </p:nvSpPr>
        <p:spPr>
          <a:xfrm>
            <a:off x="1563763" y="4064110"/>
            <a:ext cx="1548127" cy="338514"/>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44546A"/>
              </a:buClr>
              <a:buSzPts val="1600"/>
              <a:buFont typeface="Arial"/>
              <a:buNone/>
            </a:pPr>
            <a:r>
              <a:rPr lang="x-none" sz="1600" b="0" i="0" u="none" strike="noStrike" cap="none">
                <a:solidFill>
                  <a:srgbClr val="44546A"/>
                </a:solidFill>
                <a:latin typeface="Calibri"/>
                <a:ea typeface="Calibri"/>
                <a:cs typeface="Calibri"/>
                <a:sym typeface="Calibri"/>
              </a:rPr>
              <a:t>שיתוף במליאה</a:t>
            </a:r>
            <a:endParaRPr sz="1400" b="0" i="0" u="none" strike="noStrike" cap="none">
              <a:solidFill>
                <a:srgbClr val="000000"/>
              </a:solidFill>
              <a:latin typeface="Arial"/>
              <a:ea typeface="Arial"/>
              <a:cs typeface="Arial"/>
              <a:sym typeface="Arial"/>
            </a:endParaRPr>
          </a:p>
        </p:txBody>
      </p:sp>
      <p:cxnSp>
        <p:nvCxnSpPr>
          <p:cNvPr id="276" name="Google Shape;276;p33"/>
          <p:cNvCxnSpPr/>
          <p:nvPr/>
        </p:nvCxnSpPr>
        <p:spPr>
          <a:xfrm>
            <a:off x="5873643" y="3303676"/>
            <a:ext cx="0" cy="732257"/>
          </a:xfrm>
          <a:prstGeom prst="straightConnector1">
            <a:avLst/>
          </a:prstGeom>
          <a:noFill/>
          <a:ln w="19050" cap="flat" cmpd="sng">
            <a:solidFill>
              <a:srgbClr val="7E97A3"/>
            </a:solidFill>
            <a:prstDash val="solid"/>
            <a:round/>
            <a:headEnd type="none" w="sm" len="sm"/>
            <a:tailEnd type="none" w="sm" len="sm"/>
          </a:ln>
        </p:spPr>
      </p:cxnSp>
      <p:sp>
        <p:nvSpPr>
          <p:cNvPr id="277" name="Google Shape;277;p33"/>
          <p:cNvSpPr txBox="1"/>
          <p:nvPr/>
        </p:nvSpPr>
        <p:spPr>
          <a:xfrm>
            <a:off x="5141583" y="4110969"/>
            <a:ext cx="1548127" cy="584735"/>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44546A"/>
              </a:buClr>
              <a:buSzPts val="1600"/>
              <a:buFont typeface="Arial"/>
              <a:buNone/>
            </a:pPr>
            <a:r>
              <a:rPr lang="x-none" sz="1600" dirty="0">
                <a:solidFill>
                  <a:srgbClr val="44546A"/>
                </a:solidFill>
                <a:latin typeface="Calibri"/>
                <a:ea typeface="Calibri"/>
                <a:cs typeface="Calibri"/>
                <a:sym typeface="Calibri"/>
              </a:rPr>
              <a:t>מן המקורות</a:t>
            </a:r>
            <a:endParaRPr sz="1600" dirty="0">
              <a:solidFill>
                <a:srgbClr val="44546A"/>
              </a:solidFill>
              <a:latin typeface="Calibri"/>
              <a:ea typeface="Calibri"/>
              <a:cs typeface="Calibri"/>
            </a:endParaRPr>
          </a:p>
          <a:p>
            <a:pPr marL="0" marR="0" lvl="0" indent="0" algn="ctr" rtl="1">
              <a:lnSpc>
                <a:spcPct val="100000"/>
              </a:lnSpc>
              <a:spcBef>
                <a:spcPts val="0"/>
              </a:spcBef>
              <a:spcAft>
                <a:spcPts val="0"/>
              </a:spcAft>
              <a:buClr>
                <a:srgbClr val="44546A"/>
              </a:buClr>
              <a:buSzPts val="1600"/>
              <a:buFont typeface="Arial"/>
              <a:buNone/>
            </a:pPr>
            <a:r>
              <a:rPr lang="x-none" sz="1600" dirty="0">
                <a:solidFill>
                  <a:srgbClr val="44546A"/>
                </a:solidFill>
                <a:latin typeface="Calibri"/>
                <a:ea typeface="Calibri"/>
                <a:cs typeface="Calibri"/>
                <a:sym typeface="Calibri"/>
              </a:rPr>
              <a:t>חשיבות ההומור</a:t>
            </a:r>
            <a:endParaRPr sz="1600" dirty="0">
              <a:solidFill>
                <a:srgbClr val="44546A"/>
              </a:solidFill>
              <a:latin typeface="Calibri"/>
              <a:ea typeface="Calibri"/>
              <a:cs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283" name="Google Shape;283;p7"/>
          <p:cNvPicPr preferRelativeResize="0"/>
          <p:nvPr/>
        </p:nvPicPr>
        <p:blipFill rotWithShape="1">
          <a:blip r:embed="rId3">
            <a:alphaModFix/>
          </a:blip>
          <a:srcRect/>
          <a:stretch/>
        </p:blipFill>
        <p:spPr>
          <a:xfrm>
            <a:off x="7872000" y="467232"/>
            <a:ext cx="4320000" cy="1116897"/>
          </a:xfrm>
          <a:prstGeom prst="rect">
            <a:avLst/>
          </a:prstGeom>
          <a:noFill/>
          <a:ln>
            <a:noFill/>
          </a:ln>
        </p:spPr>
      </p:pic>
      <p:sp>
        <p:nvSpPr>
          <p:cNvPr id="284" name="Google Shape;284;p7"/>
          <p:cNvSpPr txBox="1"/>
          <p:nvPr/>
        </p:nvSpPr>
        <p:spPr>
          <a:xfrm>
            <a:off x="7872522" y="509064"/>
            <a:ext cx="4322603" cy="1054394"/>
          </a:xfrm>
          <a:prstGeom prst="rect">
            <a:avLst/>
          </a:prstGeom>
          <a:noFill/>
          <a:ln>
            <a:noFill/>
          </a:ln>
        </p:spPr>
        <p:txBody>
          <a:bodyPr spcFirstLastPara="1" wrap="square" lIns="91425" tIns="45700" rIns="91425" bIns="45700" anchor="ctr" anchorCtr="0">
            <a:noAutofit/>
          </a:bodyPr>
          <a:lstStyle/>
          <a:p>
            <a:pPr marL="0" marR="0" lvl="0" indent="0" algn="r" rtl="1">
              <a:lnSpc>
                <a:spcPct val="110000"/>
              </a:lnSpc>
              <a:spcBef>
                <a:spcPts val="0"/>
              </a:spcBef>
              <a:spcAft>
                <a:spcPts val="0"/>
              </a:spcAft>
              <a:buClr>
                <a:srgbClr val="000000"/>
              </a:buClr>
              <a:buSzPts val="2800"/>
              <a:buFont typeface="Calibri"/>
              <a:buNone/>
            </a:pPr>
            <a:r>
              <a:rPr lang="x-none" sz="2800" b="1" i="0" u="none" strike="noStrike" cap="none">
                <a:solidFill>
                  <a:srgbClr val="002060"/>
                </a:solidFill>
                <a:latin typeface="Calibri"/>
                <a:ea typeface="Calibri"/>
                <a:cs typeface="Calibri"/>
                <a:sym typeface="Calibri"/>
              </a:rPr>
              <a:t>הנחיות להוראת השיעור</a:t>
            </a:r>
            <a:endParaRPr sz="1400" b="0" i="0" u="none" strike="noStrike" cap="none">
              <a:solidFill>
                <a:srgbClr val="000000"/>
              </a:solidFill>
              <a:latin typeface="Arial"/>
              <a:ea typeface="Arial"/>
              <a:cs typeface="Arial"/>
              <a:sym typeface="Arial"/>
            </a:endParaRPr>
          </a:p>
        </p:txBody>
      </p:sp>
      <p:sp>
        <p:nvSpPr>
          <p:cNvPr id="285" name="Google Shape;285;p7"/>
          <p:cNvSpPr/>
          <p:nvPr/>
        </p:nvSpPr>
        <p:spPr>
          <a:xfrm>
            <a:off x="309847" y="2062686"/>
            <a:ext cx="11160826" cy="4617720"/>
          </a:xfrm>
          <a:prstGeom prst="rect">
            <a:avLst/>
          </a:prstGeom>
          <a:noFill/>
          <a:ln>
            <a:noFill/>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rgbClr val="000000"/>
              </a:buClr>
              <a:buSzPts val="3200"/>
              <a:buFont typeface="Arial"/>
              <a:buNone/>
            </a:pPr>
            <a:r>
              <a:rPr lang="x-none" sz="3200" b="0" i="0" u="none" strike="noStrike" cap="none" dirty="0">
                <a:solidFill>
                  <a:srgbClr val="002060"/>
                </a:solidFill>
                <a:latin typeface="Calibri"/>
                <a:ea typeface="Calibri"/>
                <a:cs typeface="Calibri"/>
                <a:sym typeface="Calibri"/>
              </a:rPr>
              <a:t>השקופיות הבאות מפרטות את מהלך השיעור ומיועדות להצגה בשיעור.</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3200"/>
              <a:buFont typeface="Arial"/>
              <a:buNone/>
            </a:pPr>
            <a:endParaRPr sz="3200" b="0" i="0" u="none" strike="noStrike" cap="none" dirty="0">
              <a:solidFill>
                <a:srgbClr val="002060"/>
              </a:solidFill>
              <a:latin typeface="Calibri"/>
              <a:ea typeface="Calibri"/>
              <a:cs typeface="Calibri"/>
              <a:sym typeface="Calibri"/>
            </a:endParaRPr>
          </a:p>
          <a:p>
            <a:pPr marL="457200" marR="0" lvl="0" indent="-457200" algn="r" rtl="1">
              <a:lnSpc>
                <a:spcPct val="100000"/>
              </a:lnSpc>
              <a:spcBef>
                <a:spcPts val="0"/>
              </a:spcBef>
              <a:spcAft>
                <a:spcPts val="0"/>
              </a:spcAft>
              <a:buClr>
                <a:srgbClr val="002060"/>
              </a:buClr>
              <a:buSzPts val="3200"/>
              <a:buFont typeface="Arial"/>
              <a:buChar char="«"/>
            </a:pPr>
            <a:r>
              <a:rPr lang="x-none" sz="3200" b="0" i="0" u="none" strike="noStrike" cap="none" dirty="0">
                <a:solidFill>
                  <a:srgbClr val="002060"/>
                </a:solidFill>
                <a:latin typeface="Calibri"/>
                <a:ea typeface="Calibri"/>
                <a:cs typeface="Calibri"/>
                <a:sym typeface="Calibri"/>
              </a:rPr>
              <a:t>בגוף כל שקופית מופיע התוכן להקרנה ולעבודה עם התלמידים.</a:t>
            </a:r>
            <a:endParaRPr sz="1400" b="0" i="0" u="none" strike="noStrike" cap="none" dirty="0">
              <a:solidFill>
                <a:srgbClr val="000000"/>
              </a:solidFill>
              <a:latin typeface="Arial"/>
              <a:ea typeface="Arial"/>
              <a:cs typeface="Arial"/>
              <a:sym typeface="Arial"/>
            </a:endParaRPr>
          </a:p>
          <a:p>
            <a:pPr marL="457200" marR="0" lvl="0" indent="-457200" algn="r" rtl="1">
              <a:lnSpc>
                <a:spcPct val="100000"/>
              </a:lnSpc>
              <a:spcBef>
                <a:spcPts val="0"/>
              </a:spcBef>
              <a:spcAft>
                <a:spcPts val="0"/>
              </a:spcAft>
              <a:buClr>
                <a:srgbClr val="002060"/>
              </a:buClr>
              <a:buSzPts val="3200"/>
              <a:buFont typeface="Arial"/>
              <a:buChar char="«"/>
            </a:pPr>
            <a:r>
              <a:rPr lang="x-none" sz="3200" b="0" i="0" u="none" strike="noStrike" cap="none" dirty="0">
                <a:solidFill>
                  <a:srgbClr val="002060"/>
                </a:solidFill>
                <a:latin typeface="Calibri"/>
                <a:ea typeface="Calibri"/>
                <a:cs typeface="Calibri"/>
                <a:sym typeface="Calibri"/>
              </a:rPr>
              <a:t>בתחתית השקופית </a:t>
            </a:r>
            <a:r>
              <a:rPr lang="he-IL" sz="3200" b="0" i="0" u="none" strike="noStrike" cap="none" dirty="0">
                <a:solidFill>
                  <a:srgbClr val="002060"/>
                </a:solidFill>
                <a:latin typeface="Calibri"/>
                <a:ea typeface="Calibri"/>
                <a:cs typeface="Calibri"/>
                <a:sym typeface="Calibri"/>
              </a:rPr>
              <a:t>(</a:t>
            </a:r>
            <a:r>
              <a:rPr lang="x-none" sz="3200" b="0" i="0" u="none" strike="noStrike" cap="none" dirty="0">
                <a:solidFill>
                  <a:srgbClr val="002060"/>
                </a:solidFill>
                <a:latin typeface="Calibri"/>
                <a:ea typeface="Calibri"/>
                <a:cs typeface="Calibri"/>
                <a:sym typeface="Calibri"/>
              </a:rPr>
              <a:t>בהערות</a:t>
            </a:r>
            <a:r>
              <a:rPr lang="he-IL" sz="3200" b="0" i="0" u="none" strike="noStrike" cap="none" dirty="0">
                <a:solidFill>
                  <a:srgbClr val="002060"/>
                </a:solidFill>
                <a:latin typeface="Calibri"/>
                <a:ea typeface="Calibri"/>
                <a:cs typeface="Calibri"/>
                <a:sym typeface="Calibri"/>
              </a:rPr>
              <a:t>) </a:t>
            </a:r>
            <a:r>
              <a:rPr lang="x-none" sz="3200" b="0" i="0" u="none" strike="noStrike" cap="none" dirty="0">
                <a:solidFill>
                  <a:srgbClr val="002060"/>
                </a:solidFill>
                <a:latin typeface="Calibri"/>
                <a:ea typeface="Calibri"/>
                <a:cs typeface="Calibri"/>
                <a:sym typeface="Calibri"/>
              </a:rPr>
              <a:t>נמצאות הרחבות והנחיות לך – המורה.</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3200"/>
              <a:buFont typeface="Arial"/>
              <a:buNone/>
            </a:pPr>
            <a:endParaRPr sz="3200" b="0" i="0" u="none" strike="noStrike" cap="none" dirty="0">
              <a:solidFill>
                <a:srgbClr val="002060"/>
              </a:solidFill>
              <a:latin typeface="Calibri"/>
              <a:ea typeface="Calibri"/>
              <a:cs typeface="Calibri"/>
              <a:sym typeface="Calibri"/>
            </a:endParaRPr>
          </a:p>
          <a:p>
            <a:pPr marL="0" marR="0" lvl="0" indent="0" algn="r" rtl="1">
              <a:lnSpc>
                <a:spcPct val="100000"/>
              </a:lnSpc>
              <a:spcBef>
                <a:spcPts val="0"/>
              </a:spcBef>
              <a:spcAft>
                <a:spcPts val="0"/>
              </a:spcAft>
              <a:buClr>
                <a:srgbClr val="000000"/>
              </a:buClr>
              <a:buSzPts val="3200"/>
              <a:buFont typeface="Arial"/>
              <a:buNone/>
            </a:pPr>
            <a:endParaRPr sz="3200" b="0" i="0" u="none" strike="noStrike" cap="none" dirty="0">
              <a:solidFill>
                <a:srgbClr val="002060"/>
              </a:solidFill>
              <a:latin typeface="Calibri"/>
              <a:ea typeface="Calibri"/>
              <a:cs typeface="Calibri"/>
              <a:sym typeface="Calibri"/>
            </a:endParaRPr>
          </a:p>
        </p:txBody>
      </p:sp>
      <p:pic>
        <p:nvPicPr>
          <p:cNvPr id="286" name="Google Shape;286;p7"/>
          <p:cNvPicPr preferRelativeResize="0"/>
          <p:nvPr/>
        </p:nvPicPr>
        <p:blipFill rotWithShape="1">
          <a:blip r:embed="rId4">
            <a:alphaModFix/>
          </a:blip>
          <a:srcRect/>
          <a:stretch/>
        </p:blipFill>
        <p:spPr>
          <a:xfrm>
            <a:off x="8163760" y="794063"/>
            <a:ext cx="672137" cy="5082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8"/>
          <p:cNvSpPr/>
          <p:nvPr/>
        </p:nvSpPr>
        <p:spPr>
          <a:xfrm>
            <a:off x="6510086" y="1409002"/>
            <a:ext cx="4064413" cy="492378"/>
          </a:xfrm>
          <a:prstGeom prst="rect">
            <a:avLst/>
          </a:prstGeom>
          <a:noFill/>
          <a:ln>
            <a:noFill/>
          </a:ln>
        </p:spPr>
        <p:txBody>
          <a:bodyPr spcFirstLastPara="1" wrap="square" lIns="91400" tIns="45675" rIns="91400" bIns="45675" anchor="t" anchorCtr="0">
            <a:spAutoFit/>
          </a:bodyPr>
          <a:lstStyle/>
          <a:p>
            <a:pPr marL="0" marR="0" lvl="0" indent="0" algn="r" rtl="1">
              <a:lnSpc>
                <a:spcPct val="100000"/>
              </a:lnSpc>
              <a:spcBef>
                <a:spcPts val="0"/>
              </a:spcBef>
              <a:spcAft>
                <a:spcPts val="0"/>
              </a:spcAft>
              <a:buClr>
                <a:srgbClr val="000000"/>
              </a:buClr>
              <a:buSzPts val="2600"/>
              <a:buFont typeface="Arial"/>
              <a:buNone/>
            </a:pPr>
            <a:r>
              <a:rPr lang="x-none" sz="2600" b="0" i="0" u="none" strike="noStrike" cap="none">
                <a:solidFill>
                  <a:srgbClr val="002060"/>
                </a:solidFill>
                <a:latin typeface="Calibri"/>
                <a:ea typeface="Calibri"/>
                <a:cs typeface="Calibri"/>
                <a:sym typeface="Calibri"/>
              </a:rPr>
              <a:t>שיח מעודד ומקבל </a:t>
            </a:r>
            <a:endParaRPr sz="2600" b="0" i="0" u="none" strike="noStrike" cap="none">
              <a:solidFill>
                <a:srgbClr val="002060"/>
              </a:solidFill>
              <a:latin typeface="Calibri"/>
              <a:ea typeface="Calibri"/>
              <a:cs typeface="Calibri"/>
              <a:sym typeface="Calibri"/>
            </a:endParaRPr>
          </a:p>
        </p:txBody>
      </p:sp>
      <p:sp>
        <p:nvSpPr>
          <p:cNvPr id="292" name="Google Shape;292;p8"/>
          <p:cNvSpPr txBox="1"/>
          <p:nvPr/>
        </p:nvSpPr>
        <p:spPr>
          <a:xfrm>
            <a:off x="2777671" y="3390492"/>
            <a:ext cx="7779334" cy="492378"/>
          </a:xfrm>
          <a:prstGeom prst="rect">
            <a:avLst/>
          </a:prstGeom>
          <a:noFill/>
          <a:ln>
            <a:noFill/>
          </a:ln>
        </p:spPr>
        <p:txBody>
          <a:bodyPr spcFirstLastPara="1" wrap="square" lIns="91400" tIns="45675" rIns="91400" bIns="45675" anchor="t" anchorCtr="0">
            <a:spAutoFit/>
          </a:bodyPr>
          <a:lstStyle/>
          <a:p>
            <a:pPr marL="0" marR="0" lvl="0" indent="0" algn="r" rtl="1">
              <a:lnSpc>
                <a:spcPct val="100000"/>
              </a:lnSpc>
              <a:spcBef>
                <a:spcPts val="0"/>
              </a:spcBef>
              <a:spcAft>
                <a:spcPts val="0"/>
              </a:spcAft>
              <a:buClr>
                <a:srgbClr val="000000"/>
              </a:buClr>
              <a:buSzPts val="2600"/>
              <a:buFont typeface="Arial"/>
              <a:buNone/>
            </a:pPr>
            <a:r>
              <a:rPr lang="x-none" sz="2600" b="0" i="0" u="none" strike="noStrike" cap="none">
                <a:solidFill>
                  <a:srgbClr val="002060"/>
                </a:solidFill>
                <a:latin typeface="Calibri"/>
                <a:ea typeface="Calibri"/>
                <a:cs typeface="Calibri"/>
                <a:sym typeface="Calibri"/>
              </a:rPr>
              <a:t>הקשבה ממקום מתעניין ולא שיפוטי</a:t>
            </a:r>
            <a:endParaRPr sz="2600" b="0" i="0" u="none" strike="noStrike" cap="none">
              <a:solidFill>
                <a:srgbClr val="002060"/>
              </a:solidFill>
              <a:latin typeface="Calibri"/>
              <a:ea typeface="Calibri"/>
              <a:cs typeface="Calibri"/>
              <a:sym typeface="Calibri"/>
            </a:endParaRPr>
          </a:p>
        </p:txBody>
      </p:sp>
      <p:sp>
        <p:nvSpPr>
          <p:cNvPr id="293" name="Google Shape;293;p8"/>
          <p:cNvSpPr txBox="1"/>
          <p:nvPr/>
        </p:nvSpPr>
        <p:spPr>
          <a:xfrm>
            <a:off x="5514282" y="4497114"/>
            <a:ext cx="5042723" cy="492378"/>
          </a:xfrm>
          <a:prstGeom prst="rect">
            <a:avLst/>
          </a:prstGeom>
          <a:noFill/>
          <a:ln>
            <a:noFill/>
          </a:ln>
        </p:spPr>
        <p:txBody>
          <a:bodyPr spcFirstLastPara="1" wrap="square" lIns="91400" tIns="45675" rIns="91400" bIns="45675" anchor="t" anchorCtr="0">
            <a:spAutoFit/>
          </a:bodyPr>
          <a:lstStyle/>
          <a:p>
            <a:pPr marL="0" marR="0" lvl="0" indent="0" algn="r" rtl="1">
              <a:lnSpc>
                <a:spcPct val="100000"/>
              </a:lnSpc>
              <a:spcBef>
                <a:spcPts val="0"/>
              </a:spcBef>
              <a:spcAft>
                <a:spcPts val="0"/>
              </a:spcAft>
              <a:buClr>
                <a:srgbClr val="000000"/>
              </a:buClr>
              <a:buSzPts val="2600"/>
              <a:buFont typeface="Arial"/>
              <a:buNone/>
            </a:pPr>
            <a:r>
              <a:rPr lang="x-none" sz="2600" b="0" i="0" u="none" strike="noStrike" cap="none">
                <a:solidFill>
                  <a:srgbClr val="002060"/>
                </a:solidFill>
                <a:latin typeface="Calibri"/>
                <a:ea typeface="Calibri"/>
                <a:cs typeface="Calibri"/>
                <a:sym typeface="Calibri"/>
              </a:rPr>
              <a:t>כבוד לדברי החבר/ה</a:t>
            </a:r>
            <a:endParaRPr sz="2600" b="0" i="0" u="none" strike="noStrike" cap="none">
              <a:solidFill>
                <a:srgbClr val="002060"/>
              </a:solidFill>
              <a:latin typeface="Calibri"/>
              <a:ea typeface="Calibri"/>
              <a:cs typeface="Calibri"/>
              <a:sym typeface="Calibri"/>
            </a:endParaRPr>
          </a:p>
        </p:txBody>
      </p:sp>
      <p:sp>
        <p:nvSpPr>
          <p:cNvPr id="294" name="Google Shape;294;p8"/>
          <p:cNvSpPr txBox="1"/>
          <p:nvPr/>
        </p:nvSpPr>
        <p:spPr>
          <a:xfrm>
            <a:off x="679162" y="5335034"/>
            <a:ext cx="9877844" cy="892487"/>
          </a:xfrm>
          <a:prstGeom prst="rect">
            <a:avLst/>
          </a:prstGeom>
          <a:noFill/>
          <a:ln>
            <a:noFill/>
          </a:ln>
        </p:spPr>
        <p:txBody>
          <a:bodyPr spcFirstLastPara="1" wrap="square" lIns="91400" tIns="45675" rIns="91400" bIns="45675" anchor="t" anchorCtr="0">
            <a:spAutoFit/>
          </a:bodyPr>
          <a:lstStyle/>
          <a:p>
            <a:pPr marL="0" marR="0" lvl="0" indent="0" algn="r" rtl="1">
              <a:lnSpc>
                <a:spcPct val="100000"/>
              </a:lnSpc>
              <a:spcBef>
                <a:spcPts val="0"/>
              </a:spcBef>
              <a:spcAft>
                <a:spcPts val="0"/>
              </a:spcAft>
              <a:buClr>
                <a:srgbClr val="000000"/>
              </a:buClr>
              <a:buSzPts val="2600"/>
              <a:buFont typeface="Arial"/>
              <a:buNone/>
            </a:pPr>
            <a:r>
              <a:rPr lang="x-none" sz="2600" b="0" i="0" u="none" strike="noStrike" cap="none" dirty="0">
                <a:solidFill>
                  <a:srgbClr val="002060"/>
                </a:solidFill>
                <a:latin typeface="Calibri"/>
                <a:ea typeface="Calibri"/>
                <a:cs typeface="Calibri"/>
                <a:sym typeface="Calibri"/>
              </a:rPr>
              <a:t>הנאמר בשיח נשאר </a:t>
            </a:r>
            <a:r>
              <a:rPr lang="x-none" sz="2600" b="0" i="0" u="none" strike="noStrike" cap="none" dirty="0" smtClean="0">
                <a:solidFill>
                  <a:srgbClr val="002060"/>
                </a:solidFill>
                <a:latin typeface="Calibri"/>
                <a:ea typeface="Calibri"/>
                <a:cs typeface="Calibri"/>
                <a:sym typeface="Calibri"/>
              </a:rPr>
              <a:t>ביננו</a:t>
            </a:r>
            <a:r>
              <a:rPr lang="he-IL" sz="2600" b="0" i="0" u="none" strike="noStrike" cap="none" dirty="0" smtClean="0">
                <a:solidFill>
                  <a:srgbClr val="002060"/>
                </a:solidFill>
                <a:latin typeface="Calibri"/>
                <a:ea typeface="Calibri"/>
                <a:cs typeface="Calibri"/>
                <a:sym typeface="Calibri"/>
              </a:rPr>
              <a:t>,</a:t>
            </a:r>
            <a:r>
              <a:rPr lang="x-none" sz="2600" b="0" i="0" u="none" strike="noStrike" cap="none" dirty="0" smtClean="0">
                <a:solidFill>
                  <a:srgbClr val="002060"/>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a:p>
            <a:pPr marL="0" marR="0" lvl="0" indent="0" algn="r" rtl="1">
              <a:lnSpc>
                <a:spcPct val="100000"/>
              </a:lnSpc>
              <a:spcBef>
                <a:spcPts val="0"/>
              </a:spcBef>
              <a:spcAft>
                <a:spcPts val="0"/>
              </a:spcAft>
              <a:buClr>
                <a:srgbClr val="000000"/>
              </a:buClr>
              <a:buSzPts val="2600"/>
              <a:buFont typeface="Arial"/>
              <a:buNone/>
            </a:pPr>
            <a:r>
              <a:rPr lang="x-none" sz="2600" b="0" i="0" u="none" strike="noStrike" cap="none" dirty="0">
                <a:solidFill>
                  <a:srgbClr val="002060"/>
                </a:solidFill>
                <a:latin typeface="Calibri"/>
                <a:ea typeface="Calibri"/>
                <a:cs typeface="Calibri"/>
                <a:sym typeface="Calibri"/>
              </a:rPr>
              <a:t>אפשר לשתף אחרים </a:t>
            </a:r>
            <a:r>
              <a:rPr lang="x-none" sz="2600" b="0" i="0" u="none" strike="noStrike" cap="none" dirty="0" smtClean="0">
                <a:solidFill>
                  <a:srgbClr val="002060"/>
                </a:solidFill>
                <a:latin typeface="Calibri"/>
                <a:ea typeface="Calibri"/>
                <a:cs typeface="Calibri"/>
                <a:sym typeface="Calibri"/>
              </a:rPr>
              <a:t>בנושא</a:t>
            </a:r>
            <a:r>
              <a:rPr lang="he-IL" sz="2600" b="0" i="0" u="none" strike="noStrike" cap="none" dirty="0" smtClean="0">
                <a:solidFill>
                  <a:srgbClr val="002060"/>
                </a:solidFill>
                <a:latin typeface="Calibri"/>
                <a:ea typeface="Calibri"/>
                <a:cs typeface="Calibri"/>
                <a:sym typeface="Calibri"/>
              </a:rPr>
              <a:t>, </a:t>
            </a:r>
            <a:r>
              <a:rPr lang="x-none" sz="2600" b="0" i="0" u="none" strike="noStrike" cap="none" dirty="0" smtClean="0">
                <a:solidFill>
                  <a:srgbClr val="002060"/>
                </a:solidFill>
                <a:latin typeface="Calibri"/>
                <a:ea typeface="Calibri"/>
                <a:cs typeface="Calibri"/>
                <a:sym typeface="Calibri"/>
              </a:rPr>
              <a:t>אך </a:t>
            </a:r>
            <a:r>
              <a:rPr lang="x-none" sz="2600" b="0" i="0" u="none" strike="noStrike" cap="none" dirty="0">
                <a:solidFill>
                  <a:srgbClr val="002060"/>
                </a:solidFill>
                <a:latin typeface="Calibri"/>
                <a:ea typeface="Calibri"/>
                <a:cs typeface="Calibri"/>
                <a:sym typeface="Calibri"/>
              </a:rPr>
              <a:t>לספר רק על עצמי</a:t>
            </a:r>
            <a:endParaRPr sz="2600" b="0" i="0" u="none" strike="noStrike" cap="none" dirty="0">
              <a:solidFill>
                <a:srgbClr val="FB19F0"/>
              </a:solidFill>
              <a:latin typeface="Calibri"/>
              <a:ea typeface="Calibri"/>
              <a:cs typeface="Calibri"/>
              <a:sym typeface="Calibri"/>
            </a:endParaRPr>
          </a:p>
        </p:txBody>
      </p:sp>
      <p:sp>
        <p:nvSpPr>
          <p:cNvPr id="295" name="Google Shape;295;p8"/>
          <p:cNvSpPr txBox="1"/>
          <p:nvPr/>
        </p:nvSpPr>
        <p:spPr>
          <a:xfrm>
            <a:off x="2280060" y="2389618"/>
            <a:ext cx="8282082" cy="492443"/>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2600"/>
              <a:buFont typeface="Arial"/>
              <a:buNone/>
            </a:pPr>
            <a:r>
              <a:rPr lang="x-none" sz="2600" b="0" i="0" u="none" strike="noStrike" cap="none">
                <a:solidFill>
                  <a:srgbClr val="002060"/>
                </a:solidFill>
                <a:latin typeface="Calibri"/>
                <a:ea typeface="Calibri"/>
                <a:cs typeface="Calibri"/>
                <a:sym typeface="Calibri"/>
              </a:rPr>
              <a:t>שיתוף מהלב</a:t>
            </a:r>
            <a:endParaRPr sz="2600" b="1" i="0" u="sng" strike="noStrike" cap="none">
              <a:solidFill>
                <a:srgbClr val="002060"/>
              </a:solidFill>
              <a:latin typeface="Calibri"/>
              <a:ea typeface="Calibri"/>
              <a:cs typeface="Calibri"/>
              <a:sym typeface="Calibri"/>
            </a:endParaRPr>
          </a:p>
        </p:txBody>
      </p:sp>
      <p:sp>
        <p:nvSpPr>
          <p:cNvPr id="296" name="Google Shape;296;p8"/>
          <p:cNvSpPr/>
          <p:nvPr/>
        </p:nvSpPr>
        <p:spPr>
          <a:xfrm>
            <a:off x="2777671" y="-57344"/>
            <a:ext cx="6920988" cy="1378131"/>
          </a:xfrm>
          <a:prstGeom prst="rect">
            <a:avLst/>
          </a:prstGeom>
          <a:no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5400"/>
              <a:buFont typeface="Arial"/>
              <a:buNone/>
            </a:pPr>
            <a:r>
              <a:rPr lang="x-none" sz="5400" b="1" i="0" u="none" strike="noStrike" cap="none">
                <a:solidFill>
                  <a:srgbClr val="002060"/>
                </a:solidFill>
                <a:latin typeface="Calibri"/>
                <a:ea typeface="Calibri"/>
                <a:cs typeface="Calibri"/>
                <a:sym typeface="Calibri"/>
              </a:rPr>
              <a:t>הנחיות לשיח מיטבי</a:t>
            </a:r>
            <a:endParaRPr sz="1400" b="0" i="0" u="none" strike="noStrike" cap="none">
              <a:solidFill>
                <a:srgbClr val="000000"/>
              </a:solidFill>
              <a:latin typeface="Arial"/>
              <a:ea typeface="Arial"/>
              <a:cs typeface="Arial"/>
              <a:sym typeface="Arial"/>
            </a:endParaRPr>
          </a:p>
        </p:txBody>
      </p:sp>
      <p:pic>
        <p:nvPicPr>
          <p:cNvPr id="297" name="Google Shape;297;p8"/>
          <p:cNvPicPr preferRelativeResize="0"/>
          <p:nvPr/>
        </p:nvPicPr>
        <p:blipFill rotWithShape="1">
          <a:blip r:embed="rId3">
            <a:alphaModFix/>
          </a:blip>
          <a:srcRect l="1" r="42296"/>
          <a:stretch/>
        </p:blipFill>
        <p:spPr>
          <a:xfrm>
            <a:off x="1017443" y="5727116"/>
            <a:ext cx="2108130" cy="1000809"/>
          </a:xfrm>
          <a:prstGeom prst="rect">
            <a:avLst/>
          </a:prstGeom>
          <a:noFill/>
          <a:ln>
            <a:noFill/>
          </a:ln>
        </p:spPr>
      </p:pic>
      <p:grpSp>
        <p:nvGrpSpPr>
          <p:cNvPr id="298" name="Google Shape;298;p8"/>
          <p:cNvGrpSpPr/>
          <p:nvPr/>
        </p:nvGrpSpPr>
        <p:grpSpPr>
          <a:xfrm>
            <a:off x="65251" y="5849506"/>
            <a:ext cx="1085266" cy="878420"/>
            <a:chOff x="2923822" y="2971800"/>
            <a:chExt cx="3629378" cy="3629378"/>
          </a:xfrm>
        </p:grpSpPr>
        <p:pic>
          <p:nvPicPr>
            <p:cNvPr id="299" name="Google Shape;299;p8" descr="הערה - לב שבור קו מיתאר"/>
            <p:cNvPicPr preferRelativeResize="0"/>
            <p:nvPr/>
          </p:nvPicPr>
          <p:blipFill rotWithShape="1">
            <a:blip r:embed="rId4">
              <a:alphaModFix/>
            </a:blip>
            <a:srcRect/>
            <a:stretch/>
          </p:blipFill>
          <p:spPr>
            <a:xfrm>
              <a:off x="2923822" y="2971800"/>
              <a:ext cx="3629378" cy="3629378"/>
            </a:xfrm>
            <a:prstGeom prst="rect">
              <a:avLst/>
            </a:prstGeom>
            <a:noFill/>
            <a:ln>
              <a:noFill/>
            </a:ln>
          </p:spPr>
        </p:pic>
        <p:sp>
          <p:nvSpPr>
            <p:cNvPr id="300" name="Google Shape;300;p8"/>
            <p:cNvSpPr/>
            <p:nvPr/>
          </p:nvSpPr>
          <p:spPr>
            <a:xfrm>
              <a:off x="4598894" y="4238231"/>
              <a:ext cx="300484" cy="492378"/>
            </a:xfrm>
            <a:prstGeom prst="rect">
              <a:avLst/>
            </a:prstGeom>
            <a:solidFill>
              <a:srgbClr val="F4F4F5"/>
            </a:solid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pic>
        <p:nvPicPr>
          <p:cNvPr id="301" name="Google Shape;301;p8" descr="תג לב עם מילוי מלא"/>
          <p:cNvPicPr preferRelativeResize="0"/>
          <p:nvPr/>
        </p:nvPicPr>
        <p:blipFill rotWithShape="1">
          <a:blip r:embed="rId5">
            <a:alphaModFix/>
          </a:blip>
          <a:srcRect/>
          <a:stretch/>
        </p:blipFill>
        <p:spPr>
          <a:xfrm>
            <a:off x="10667596" y="2159917"/>
            <a:ext cx="914400" cy="914400"/>
          </a:xfrm>
          <a:prstGeom prst="rect">
            <a:avLst/>
          </a:prstGeom>
          <a:noFill/>
          <a:ln>
            <a:noFill/>
          </a:ln>
        </p:spPr>
      </p:pic>
      <p:pic>
        <p:nvPicPr>
          <p:cNvPr id="302" name="Google Shape;302;p8" descr="מחיאות כפיים עם מילוי מלא"/>
          <p:cNvPicPr preferRelativeResize="0"/>
          <p:nvPr/>
        </p:nvPicPr>
        <p:blipFill rotWithShape="1">
          <a:blip r:embed="rId6">
            <a:alphaModFix/>
          </a:blip>
          <a:srcRect/>
          <a:stretch/>
        </p:blipFill>
        <p:spPr>
          <a:xfrm>
            <a:off x="10557005" y="928807"/>
            <a:ext cx="1093470" cy="1093470"/>
          </a:xfrm>
          <a:prstGeom prst="rect">
            <a:avLst/>
          </a:prstGeom>
          <a:noFill/>
          <a:ln>
            <a:noFill/>
          </a:ln>
        </p:spPr>
      </p:pic>
      <p:pic>
        <p:nvPicPr>
          <p:cNvPr id="303" name="Google Shape;303;p8" descr="אוזן עם מילוי מלא"/>
          <p:cNvPicPr preferRelativeResize="0"/>
          <p:nvPr/>
        </p:nvPicPr>
        <p:blipFill rotWithShape="1">
          <a:blip r:embed="rId7">
            <a:alphaModFix/>
          </a:blip>
          <a:srcRect/>
          <a:stretch/>
        </p:blipFill>
        <p:spPr>
          <a:xfrm>
            <a:off x="10667596" y="3149301"/>
            <a:ext cx="914400" cy="914400"/>
          </a:xfrm>
          <a:prstGeom prst="rect">
            <a:avLst/>
          </a:prstGeom>
          <a:noFill/>
          <a:ln>
            <a:noFill/>
          </a:ln>
        </p:spPr>
      </p:pic>
      <p:pic>
        <p:nvPicPr>
          <p:cNvPr id="304" name="Google Shape;304;p8" descr="הערה קו נטוי שקט עם מילוי מלא"/>
          <p:cNvPicPr preferRelativeResize="0"/>
          <p:nvPr/>
        </p:nvPicPr>
        <p:blipFill rotWithShape="1">
          <a:blip r:embed="rId8">
            <a:alphaModFix/>
          </a:blip>
          <a:srcRect/>
          <a:stretch/>
        </p:blipFill>
        <p:spPr>
          <a:xfrm>
            <a:off x="10673648" y="5234671"/>
            <a:ext cx="914400" cy="914400"/>
          </a:xfrm>
          <a:prstGeom prst="rect">
            <a:avLst/>
          </a:prstGeom>
          <a:noFill/>
          <a:ln>
            <a:noFill/>
          </a:ln>
        </p:spPr>
      </p:pic>
      <p:pic>
        <p:nvPicPr>
          <p:cNvPr id="305" name="Google Shape;305;p8" descr="עין עם מילוי מלא"/>
          <p:cNvPicPr preferRelativeResize="0"/>
          <p:nvPr/>
        </p:nvPicPr>
        <p:blipFill rotWithShape="1">
          <a:blip r:embed="rId9">
            <a:alphaModFix/>
          </a:blip>
          <a:srcRect/>
          <a:stretch/>
        </p:blipFill>
        <p:spPr>
          <a:xfrm>
            <a:off x="10667596" y="4286103"/>
            <a:ext cx="914400" cy="914400"/>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37"/>
          <p:cNvSpPr txBox="1">
            <a:spLocks noGrp="1"/>
          </p:cNvSpPr>
          <p:nvPr>
            <p:ph type="title"/>
          </p:nvPr>
        </p:nvSpPr>
        <p:spPr>
          <a:xfrm>
            <a:off x="373488" y="2034563"/>
            <a:ext cx="2828636" cy="1325563"/>
          </a:xfrm>
          <a:prstGeom prst="rect">
            <a:avLst/>
          </a:prstGeom>
          <a:noFill/>
          <a:ln>
            <a:noFill/>
          </a:ln>
        </p:spPr>
        <p:txBody>
          <a:bodyPr spcFirstLastPara="1" wrap="square" lIns="91425" tIns="45700" rIns="91425" bIns="45700" anchor="ctr" anchorCtr="0">
            <a:normAutofit fontScale="90000"/>
          </a:bodyPr>
          <a:lstStyle/>
          <a:p>
            <a:pPr marL="0" lvl="0" indent="0" algn="ctr" rtl="1">
              <a:lnSpc>
                <a:spcPct val="90000"/>
              </a:lnSpc>
              <a:spcBef>
                <a:spcPts val="0"/>
              </a:spcBef>
              <a:spcAft>
                <a:spcPts val="0"/>
              </a:spcAft>
              <a:buClr>
                <a:srgbClr val="002060"/>
              </a:buClr>
              <a:buSzPts val="14580"/>
              <a:buFont typeface="Calibri"/>
              <a:buNone/>
            </a:pPr>
            <a:r>
              <a:rPr lang="x-none" dirty="0"/>
              <a:t>זה מצחיק אתכם?</a:t>
            </a:r>
            <a:endParaRPr sz="2000" dirty="0">
              <a:highlight>
                <a:srgbClr val="00FF00"/>
              </a:highlight>
            </a:endParaRPr>
          </a:p>
        </p:txBody>
      </p:sp>
      <p:pic>
        <p:nvPicPr>
          <p:cNvPr id="312" name="Google Shape;312;p37" descr="חתול טופי מוציא לשון"/>
          <p:cNvPicPr preferRelativeResize="0"/>
          <p:nvPr/>
        </p:nvPicPr>
        <p:blipFill rotWithShape="1">
          <a:blip r:embed="rId3">
            <a:alphaModFix/>
          </a:blip>
          <a:srcRect l="13423" t="18116" r="7256" b="8045"/>
          <a:stretch/>
        </p:blipFill>
        <p:spPr>
          <a:xfrm>
            <a:off x="7032675" y="2052509"/>
            <a:ext cx="4861250" cy="4525348"/>
          </a:xfrm>
          <a:prstGeom prst="rect">
            <a:avLst/>
          </a:prstGeom>
          <a:noFill/>
          <a:ln>
            <a:noFill/>
          </a:ln>
        </p:spPr>
      </p:pic>
      <p:pic>
        <p:nvPicPr>
          <p:cNvPr id="313" name="Google Shape;313;p37" descr="Icon, Video Camera, Cinema, Cinecamera, Cinematography">
            <a:hlinkClick r:id="rId4"/>
          </p:cNvPr>
          <p:cNvPicPr preferRelativeResize="0"/>
          <p:nvPr/>
        </p:nvPicPr>
        <p:blipFill rotWithShape="1">
          <a:blip r:embed="rId5">
            <a:alphaModFix/>
          </a:blip>
          <a:srcRect/>
          <a:stretch/>
        </p:blipFill>
        <p:spPr>
          <a:xfrm>
            <a:off x="3736046" y="305296"/>
            <a:ext cx="2855167" cy="2682483"/>
          </a:xfrm>
          <a:prstGeom prst="rect">
            <a:avLst/>
          </a:prstGeom>
          <a:noFill/>
          <a:ln>
            <a:noFill/>
          </a:ln>
        </p:spPr>
      </p:pic>
      <p:pic>
        <p:nvPicPr>
          <p:cNvPr id="314" name="Google Shape;314;p37" descr="Icon, Video Camera, Cinema, Cinecamera, Cinematography"/>
          <p:cNvPicPr preferRelativeResize="0"/>
          <p:nvPr/>
        </p:nvPicPr>
        <p:blipFill rotWithShape="1">
          <a:blip r:embed="rId5">
            <a:alphaModFix/>
          </a:blip>
          <a:srcRect l="73708" t="37244" r="3035" b="39779"/>
          <a:stretch/>
        </p:blipFill>
        <p:spPr>
          <a:xfrm>
            <a:off x="6718041" y="1477292"/>
            <a:ext cx="657225" cy="638175"/>
          </a:xfrm>
          <a:prstGeom prst="ellipse">
            <a:avLst/>
          </a:prstGeom>
          <a:noFill/>
          <a:ln>
            <a:noFill/>
          </a:ln>
        </p:spPr>
      </p:pic>
      <p:pic>
        <p:nvPicPr>
          <p:cNvPr id="315" name="Google Shape;315;p37" descr="Icon, Video Camera, Cinema, Cinecamera, Cinematography"/>
          <p:cNvPicPr preferRelativeResize="0"/>
          <p:nvPr/>
        </p:nvPicPr>
        <p:blipFill rotWithShape="1">
          <a:blip r:embed="rId5">
            <a:alphaModFix/>
          </a:blip>
          <a:srcRect l="73708" t="37244" r="3035" b="39779"/>
          <a:stretch/>
        </p:blipFill>
        <p:spPr>
          <a:xfrm>
            <a:off x="7294300" y="2178425"/>
            <a:ext cx="374968" cy="364099"/>
          </a:xfrm>
          <a:prstGeom prst="ellipse">
            <a:avLst/>
          </a:prstGeom>
          <a:noFill/>
          <a:ln>
            <a:noFill/>
          </a:ln>
        </p:spPr>
      </p:pic>
      <p:pic>
        <p:nvPicPr>
          <p:cNvPr id="316" name="Google Shape;316;p37" descr="Icon, Video Camera, Cinema, Cinecamera, Cinematography"/>
          <p:cNvPicPr preferRelativeResize="0"/>
          <p:nvPr/>
        </p:nvPicPr>
        <p:blipFill rotWithShape="1">
          <a:blip r:embed="rId5">
            <a:alphaModFix/>
          </a:blip>
          <a:srcRect l="73708" t="37244" r="3035" b="39779"/>
          <a:stretch/>
        </p:blipFill>
        <p:spPr>
          <a:xfrm>
            <a:off x="7930893" y="2210904"/>
            <a:ext cx="374968" cy="364099"/>
          </a:xfrm>
          <a:prstGeom prst="ellipse">
            <a:avLst/>
          </a:prstGeom>
          <a:noFill/>
          <a:ln>
            <a:noFill/>
          </a:ln>
        </p:spPr>
      </p:pic>
      <p:sp>
        <p:nvSpPr>
          <p:cNvPr id="5" name="TextBox 4"/>
          <p:cNvSpPr txBox="1"/>
          <p:nvPr/>
        </p:nvSpPr>
        <p:spPr>
          <a:xfrm>
            <a:off x="4719514" y="1355701"/>
            <a:ext cx="888230" cy="646331"/>
          </a:xfrm>
          <a:prstGeom prst="rect">
            <a:avLst/>
          </a:prstGeom>
          <a:noFill/>
        </p:spPr>
        <p:txBody>
          <a:bodyPr wrap="square" rtlCol="1">
            <a:spAutoFit/>
          </a:bodyPr>
          <a:lstStyle/>
          <a:p>
            <a:pPr algn="ctr"/>
            <a:r>
              <a:rPr lang="he-IL" sz="1800" dirty="0" smtClean="0">
                <a:hlinkClick r:id="rId6"/>
              </a:rPr>
              <a:t>קישור לסרטון</a:t>
            </a:r>
            <a:endParaRPr lang="he-IL" sz="1800" dirty="0"/>
          </a:p>
        </p:txBody>
      </p:sp>
      <p:sp>
        <p:nvSpPr>
          <p:cNvPr id="6" name="מלבן 5"/>
          <p:cNvSpPr/>
          <p:nvPr/>
        </p:nvSpPr>
        <p:spPr>
          <a:xfrm>
            <a:off x="7215246" y="6442163"/>
            <a:ext cx="4182555" cy="523220"/>
          </a:xfrm>
          <a:prstGeom prst="rect">
            <a:avLst/>
          </a:prstGeom>
        </p:spPr>
        <p:txBody>
          <a:bodyPr wrap="none">
            <a:spAutoFit/>
          </a:bodyPr>
          <a:lstStyle/>
          <a:p>
            <a:r>
              <a:rPr lang="en-US" dirty="0">
                <a:hlinkClick r:id="rId6"/>
              </a:rPr>
              <a:t>https://</a:t>
            </a:r>
            <a:r>
              <a:rPr lang="en-US" dirty="0" smtClean="0">
                <a:hlinkClick r:id="rId6"/>
              </a:rPr>
              <a:t>www.youtube.com/watch?v=nkXGohB02V0</a:t>
            </a:r>
            <a:endParaRPr lang="he-IL" dirty="0" smtClean="0"/>
          </a:p>
          <a:p>
            <a:endParaRPr lang="he-IL" dirty="0"/>
          </a:p>
        </p:txBody>
      </p:sp>
      <p:pic>
        <p:nvPicPr>
          <p:cNvPr id="7" name="תמונה 6"/>
          <p:cNvPicPr>
            <a:picLocks noChangeAspect="1"/>
          </p:cNvPicPr>
          <p:nvPr/>
        </p:nvPicPr>
        <p:blipFill>
          <a:blip r:embed="rId7"/>
          <a:stretch>
            <a:fillRect/>
          </a:stretch>
        </p:blipFill>
        <p:spPr>
          <a:xfrm>
            <a:off x="525070" y="3540642"/>
            <a:ext cx="2469649" cy="1477926"/>
          </a:xfrm>
          <a:prstGeom prst="rect">
            <a:avLst/>
          </a:prstGeom>
          <a:effectLst>
            <a:softEdge rad="1270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38"/>
          <p:cNvSpPr txBox="1">
            <a:spLocks noGrp="1"/>
          </p:cNvSpPr>
          <p:nvPr>
            <p:ph type="body" idx="1"/>
          </p:nvPr>
        </p:nvSpPr>
        <p:spPr>
          <a:xfrm>
            <a:off x="1242949" y="2121739"/>
            <a:ext cx="9745634" cy="3684588"/>
          </a:xfrm>
          <a:prstGeom prst="rect">
            <a:avLst/>
          </a:prstGeom>
          <a:noFill/>
          <a:ln>
            <a:noFill/>
          </a:ln>
        </p:spPr>
        <p:txBody>
          <a:bodyPr spcFirstLastPara="1" wrap="square" lIns="91425" tIns="45700" rIns="91425" bIns="45700" anchor="t" anchorCtr="0">
            <a:normAutofit/>
          </a:bodyPr>
          <a:lstStyle/>
          <a:p>
            <a:pPr marL="514350" lvl="0" indent="-514350" algn="r" rtl="1">
              <a:lnSpc>
                <a:spcPct val="150000"/>
              </a:lnSpc>
              <a:spcBef>
                <a:spcPts val="1000"/>
              </a:spcBef>
              <a:spcAft>
                <a:spcPts val="0"/>
              </a:spcAft>
              <a:buSzPts val="2800"/>
              <a:buAutoNum type="arabicPeriod"/>
            </a:pPr>
            <a:r>
              <a:rPr lang="x-none" dirty="0"/>
              <a:t>האם הסרטון הצחיק אתכם</a:t>
            </a:r>
            <a:r>
              <a:rPr lang="he-IL" dirty="0"/>
              <a:t>?</a:t>
            </a:r>
            <a:r>
              <a:rPr lang="x-none" dirty="0"/>
              <a:t> </a:t>
            </a:r>
            <a:r>
              <a:rPr lang="he-IL" dirty="0"/>
              <a:t> </a:t>
            </a:r>
            <a:r>
              <a:rPr lang="x-none" dirty="0"/>
              <a:t>אם </a:t>
            </a:r>
            <a:r>
              <a:rPr lang="x-none" dirty="0" smtClean="0"/>
              <a:t>כן</a:t>
            </a:r>
            <a:r>
              <a:rPr lang="he-IL" dirty="0" smtClean="0"/>
              <a:t>, </a:t>
            </a:r>
            <a:r>
              <a:rPr lang="x-none" dirty="0" smtClean="0"/>
              <a:t>מה </a:t>
            </a:r>
            <a:r>
              <a:rPr lang="x-none" dirty="0"/>
              <a:t>הצחיק</a:t>
            </a:r>
            <a:r>
              <a:rPr lang="he-IL" dirty="0"/>
              <a:t>?</a:t>
            </a:r>
            <a:r>
              <a:rPr lang="x-none" dirty="0"/>
              <a:t> </a:t>
            </a:r>
            <a:endParaRPr dirty="0"/>
          </a:p>
          <a:p>
            <a:pPr marL="514350" lvl="0" indent="-514350" algn="r" rtl="1">
              <a:lnSpc>
                <a:spcPct val="150000"/>
              </a:lnSpc>
              <a:spcBef>
                <a:spcPts val="1000"/>
              </a:spcBef>
              <a:spcAft>
                <a:spcPts val="0"/>
              </a:spcAft>
              <a:buSzPts val="2800"/>
              <a:buAutoNum type="arabicPeriod"/>
            </a:pPr>
            <a:r>
              <a:rPr lang="x-none" dirty="0"/>
              <a:t>מה זה הומור לדעתכם?</a:t>
            </a:r>
            <a:endParaRPr dirty="0"/>
          </a:p>
          <a:p>
            <a:pPr marL="514350" lvl="0" indent="-514350" algn="r" rtl="1">
              <a:lnSpc>
                <a:spcPct val="150000"/>
              </a:lnSpc>
              <a:spcBef>
                <a:spcPts val="1000"/>
              </a:spcBef>
              <a:spcAft>
                <a:spcPts val="0"/>
              </a:spcAft>
              <a:buSzPts val="2800"/>
              <a:buAutoNum type="arabicPeriod"/>
            </a:pPr>
            <a:r>
              <a:rPr lang="x-none" dirty="0"/>
              <a:t>למה אנחנו אוהבים לראות סרטונים מצחיקים</a:t>
            </a:r>
            <a:r>
              <a:rPr lang="he-IL" dirty="0"/>
              <a:t>,</a:t>
            </a:r>
            <a:r>
              <a:rPr lang="x-none" dirty="0"/>
              <a:t> לספר ולשמוע בדיחות?</a:t>
            </a:r>
            <a:endParaRPr dirty="0"/>
          </a:p>
        </p:txBody>
      </p:sp>
      <p:pic>
        <p:nvPicPr>
          <p:cNvPr id="324" name="Google Shape;324;p38" descr="חתול טופי אומר היי"/>
          <p:cNvPicPr preferRelativeResize="0"/>
          <p:nvPr/>
        </p:nvPicPr>
        <p:blipFill rotWithShape="1">
          <a:blip r:embed="rId3">
            <a:alphaModFix/>
          </a:blip>
          <a:srcRect/>
          <a:stretch/>
        </p:blipFill>
        <p:spPr>
          <a:xfrm>
            <a:off x="-106879" y="4158343"/>
            <a:ext cx="2699657" cy="2699657"/>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39"/>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rmAutofit/>
          </a:bodyPr>
          <a:lstStyle/>
          <a:p>
            <a:pPr marL="0" lvl="0" indent="0" algn="ctr" rtl="1">
              <a:lnSpc>
                <a:spcPct val="90000"/>
              </a:lnSpc>
              <a:spcBef>
                <a:spcPts val="0"/>
              </a:spcBef>
              <a:spcAft>
                <a:spcPts val="0"/>
              </a:spcAft>
              <a:buClr>
                <a:srgbClr val="002060"/>
              </a:buClr>
              <a:buSzPts val="7200"/>
              <a:buFont typeface="Calibri"/>
              <a:buNone/>
            </a:pPr>
            <a:r>
              <a:rPr lang="x-none"/>
              <a:t>מהו הומור?</a:t>
            </a:r>
            <a:endParaRPr/>
          </a:p>
        </p:txBody>
      </p:sp>
      <p:sp>
        <p:nvSpPr>
          <p:cNvPr id="331" name="Google Shape;331;p39"/>
          <p:cNvSpPr txBox="1">
            <a:spLocks noGrp="1"/>
          </p:cNvSpPr>
          <p:nvPr>
            <p:ph type="body" idx="1"/>
          </p:nvPr>
        </p:nvSpPr>
        <p:spPr>
          <a:xfrm>
            <a:off x="692727" y="2071687"/>
            <a:ext cx="10806546" cy="2714625"/>
          </a:xfrm>
          <a:prstGeom prst="rect">
            <a:avLst/>
          </a:prstGeom>
          <a:noFill/>
          <a:ln>
            <a:noFill/>
          </a:ln>
        </p:spPr>
        <p:txBody>
          <a:bodyPr spcFirstLastPara="1" wrap="square" lIns="91425" tIns="45700" rIns="91425" bIns="45700" anchor="t" anchorCtr="0">
            <a:normAutofit/>
          </a:bodyPr>
          <a:lstStyle/>
          <a:p>
            <a:pPr marL="0" lvl="0" indent="0" algn="ctr" rtl="1">
              <a:lnSpc>
                <a:spcPct val="150000"/>
              </a:lnSpc>
              <a:spcBef>
                <a:spcPts val="1000"/>
              </a:spcBef>
              <a:spcAft>
                <a:spcPts val="0"/>
              </a:spcAft>
              <a:buSzPts val="2800"/>
              <a:buNone/>
            </a:pPr>
            <a:r>
              <a:rPr lang="x-none" dirty="0"/>
              <a:t>הומור מתייחס לכל דבר</a:t>
            </a:r>
            <a:r>
              <a:rPr lang="he-IL" dirty="0"/>
              <a:t>,</a:t>
            </a:r>
            <a:r>
              <a:rPr lang="x-none" dirty="0"/>
              <a:t> שאנשים אומרים או עושים</a:t>
            </a:r>
            <a:r>
              <a:rPr lang="he-IL" dirty="0"/>
              <a:t>,</a:t>
            </a:r>
            <a:r>
              <a:rPr lang="x-none" dirty="0"/>
              <a:t> </a:t>
            </a:r>
            <a:endParaRPr dirty="0"/>
          </a:p>
          <a:p>
            <a:pPr marL="0" lvl="0" indent="0" algn="ctr" rtl="1">
              <a:lnSpc>
                <a:spcPct val="150000"/>
              </a:lnSpc>
              <a:spcBef>
                <a:spcPts val="1000"/>
              </a:spcBef>
              <a:spcAft>
                <a:spcPts val="0"/>
              </a:spcAft>
              <a:buSzPts val="2800"/>
              <a:buNone/>
            </a:pPr>
            <a:r>
              <a:rPr lang="x-none" dirty="0"/>
              <a:t>אשר נתפס כמצחיק וגורם לאחרים לצחוק. </a:t>
            </a:r>
            <a:endParaRPr dirty="0"/>
          </a:p>
        </p:txBody>
      </p:sp>
      <p:pic>
        <p:nvPicPr>
          <p:cNvPr id="332" name="Google Shape;332;p39" descr="חתול טופי רגוע"/>
          <p:cNvPicPr preferRelativeResize="0"/>
          <p:nvPr/>
        </p:nvPicPr>
        <p:blipFill rotWithShape="1">
          <a:blip r:embed="rId3">
            <a:alphaModFix/>
          </a:blip>
          <a:srcRect l="9338" t="21392" r="8779" b="6822"/>
          <a:stretch/>
        </p:blipFill>
        <p:spPr>
          <a:xfrm>
            <a:off x="4739951" y="3976017"/>
            <a:ext cx="3564294" cy="2789853"/>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40"/>
          <p:cNvSpPr txBox="1">
            <a:spLocks noGrp="1"/>
          </p:cNvSpPr>
          <p:nvPr>
            <p:ph type="title"/>
          </p:nvPr>
        </p:nvSpPr>
        <p:spPr>
          <a:xfrm>
            <a:off x="428625" y="1623527"/>
            <a:ext cx="2828636" cy="2571378"/>
          </a:xfrm>
          <a:prstGeom prst="rect">
            <a:avLst/>
          </a:prstGeom>
          <a:noFill/>
          <a:ln>
            <a:noFill/>
          </a:ln>
        </p:spPr>
        <p:txBody>
          <a:bodyPr spcFirstLastPara="1" wrap="square" lIns="91425" tIns="45700" rIns="91425" bIns="45700" anchor="ctr" anchorCtr="0">
            <a:noAutofit/>
          </a:bodyPr>
          <a:lstStyle/>
          <a:p>
            <a:pPr marL="0" lvl="0" indent="0" algn="ctr" rtl="1">
              <a:lnSpc>
                <a:spcPct val="90000"/>
              </a:lnSpc>
              <a:spcBef>
                <a:spcPts val="0"/>
              </a:spcBef>
              <a:spcAft>
                <a:spcPts val="0"/>
              </a:spcAft>
              <a:buClr>
                <a:srgbClr val="002060"/>
              </a:buClr>
              <a:buSzPts val="20000"/>
              <a:buFont typeface="Calibri"/>
              <a:buNone/>
            </a:pPr>
            <a:r>
              <a:rPr lang="x-none" sz="6000"/>
              <a:t>מה </a:t>
            </a:r>
            <a:br>
              <a:rPr lang="x-none" sz="6000"/>
            </a:br>
            <a:r>
              <a:rPr lang="x-none" sz="6000"/>
              <a:t>מצחיק אתכם?</a:t>
            </a:r>
            <a:br>
              <a:rPr lang="x-none" sz="6000"/>
            </a:br>
            <a:endParaRPr sz="2000">
              <a:highlight>
                <a:srgbClr val="00FF00"/>
              </a:highlight>
            </a:endParaRPr>
          </a:p>
        </p:txBody>
      </p:sp>
      <p:pic>
        <p:nvPicPr>
          <p:cNvPr id="339" name="Google Shape;339;p40" descr="אהבתי של חתול טופי"/>
          <p:cNvPicPr preferRelativeResize="0"/>
          <p:nvPr/>
        </p:nvPicPr>
        <p:blipFill rotWithShape="1">
          <a:blip r:embed="rId3">
            <a:alphaModFix/>
          </a:blip>
          <a:srcRect/>
          <a:stretch/>
        </p:blipFill>
        <p:spPr>
          <a:xfrm>
            <a:off x="4905375" y="-318183"/>
            <a:ext cx="6858000" cy="6858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41"/>
          <p:cNvSpPr txBox="1">
            <a:spLocks noGrp="1"/>
          </p:cNvSpPr>
          <p:nvPr>
            <p:ph type="title"/>
          </p:nvPr>
        </p:nvSpPr>
        <p:spPr>
          <a:xfrm>
            <a:off x="300938" y="1236833"/>
            <a:ext cx="3041877" cy="2310122"/>
          </a:xfrm>
          <a:prstGeom prst="rect">
            <a:avLst/>
          </a:prstGeom>
          <a:noFill/>
          <a:ln>
            <a:noFill/>
          </a:ln>
        </p:spPr>
        <p:txBody>
          <a:bodyPr spcFirstLastPara="1" wrap="square" lIns="91425" tIns="45700" rIns="91425" bIns="45700" anchor="ctr" anchorCtr="0">
            <a:normAutofit fontScale="90000"/>
          </a:bodyPr>
          <a:lstStyle/>
          <a:p>
            <a:pPr marL="0" lvl="0" indent="0" algn="ctr" rtl="1">
              <a:lnSpc>
                <a:spcPct val="90000"/>
              </a:lnSpc>
              <a:spcBef>
                <a:spcPts val="0"/>
              </a:spcBef>
              <a:spcAft>
                <a:spcPts val="0"/>
              </a:spcAft>
              <a:buClr>
                <a:srgbClr val="002060"/>
              </a:buClr>
              <a:buSzPct val="111111"/>
              <a:buFont typeface="Calibri"/>
              <a:buNone/>
            </a:pPr>
            <a:r>
              <a:rPr lang="x-none" sz="6000"/>
              <a:t>מה </a:t>
            </a:r>
            <a:br>
              <a:rPr lang="x-none" sz="6000"/>
            </a:br>
            <a:r>
              <a:rPr lang="x-none" sz="6000"/>
              <a:t>מצחיק אותנו?</a:t>
            </a:r>
            <a:endParaRPr/>
          </a:p>
        </p:txBody>
      </p:sp>
      <p:sp>
        <p:nvSpPr>
          <p:cNvPr id="346" name="Google Shape;346;p41"/>
          <p:cNvSpPr txBox="1"/>
          <p:nvPr/>
        </p:nvSpPr>
        <p:spPr>
          <a:xfrm>
            <a:off x="4523533" y="0"/>
            <a:ext cx="6629537" cy="4094550"/>
          </a:xfrm>
          <a:prstGeom prst="rect">
            <a:avLst/>
          </a:prstGeom>
          <a:noFill/>
          <a:ln>
            <a:noFill/>
          </a:ln>
        </p:spPr>
        <p:txBody>
          <a:bodyPr spcFirstLastPara="1" wrap="square" lIns="91425" tIns="45700" rIns="91425" bIns="45700" anchor="t" anchorCtr="0">
            <a:noAutofit/>
          </a:bodyPr>
          <a:lstStyle/>
          <a:p>
            <a:pPr marL="457200" marR="0" lvl="0" indent="-279400" algn="r" rtl="1">
              <a:lnSpc>
                <a:spcPct val="120000"/>
              </a:lnSpc>
              <a:spcBef>
                <a:spcPts val="0"/>
              </a:spcBef>
              <a:spcAft>
                <a:spcPts val="0"/>
              </a:spcAft>
              <a:buClr>
                <a:schemeClr val="dk1"/>
              </a:buClr>
              <a:buSzPts val="2800"/>
              <a:buFont typeface="Courier New"/>
              <a:buNone/>
            </a:pPr>
            <a:endParaRPr sz="2800" b="0" i="0" u="none" strike="noStrike" cap="none">
              <a:solidFill>
                <a:srgbClr val="000000"/>
              </a:solidFill>
              <a:latin typeface="Calibri"/>
              <a:ea typeface="Calibri"/>
              <a:cs typeface="Calibri"/>
              <a:sym typeface="Calibri"/>
            </a:endParaRPr>
          </a:p>
        </p:txBody>
      </p:sp>
      <p:pic>
        <p:nvPicPr>
          <p:cNvPr id="347" name="Google Shape;347;p41" descr="רעב? חתול טופי"/>
          <p:cNvPicPr preferRelativeResize="0"/>
          <p:nvPr/>
        </p:nvPicPr>
        <p:blipFill rotWithShape="1">
          <a:blip r:embed="rId3">
            <a:alphaModFix/>
          </a:blip>
          <a:srcRect/>
          <a:stretch/>
        </p:blipFill>
        <p:spPr>
          <a:xfrm>
            <a:off x="188970" y="3621600"/>
            <a:ext cx="3019152" cy="3019152"/>
          </a:xfrm>
          <a:prstGeom prst="rect">
            <a:avLst/>
          </a:prstGeom>
          <a:noFill/>
          <a:ln>
            <a:noFill/>
          </a:ln>
        </p:spPr>
      </p:pic>
      <p:sp>
        <p:nvSpPr>
          <p:cNvPr id="348" name="Google Shape;348;p41"/>
          <p:cNvSpPr txBox="1"/>
          <p:nvPr/>
        </p:nvSpPr>
        <p:spPr>
          <a:xfrm>
            <a:off x="4752201" y="1540378"/>
            <a:ext cx="6172200" cy="3091937"/>
          </a:xfrm>
          <a:prstGeom prst="rect">
            <a:avLst/>
          </a:prstGeom>
          <a:noFill/>
          <a:ln>
            <a:noFill/>
          </a:ln>
        </p:spPr>
        <p:txBody>
          <a:bodyPr spcFirstLastPara="1" wrap="square" lIns="91425" tIns="45700" rIns="91425" bIns="45700" anchor="t" anchorCtr="0">
            <a:spAutoFit/>
          </a:bodyPr>
          <a:lstStyle/>
          <a:p>
            <a:pPr marL="457200" marR="0" lvl="0" indent="-457200" algn="r" rtl="1">
              <a:lnSpc>
                <a:spcPct val="120000"/>
              </a:lnSpc>
              <a:spcBef>
                <a:spcPts val="0"/>
              </a:spcBef>
              <a:spcAft>
                <a:spcPts val="0"/>
              </a:spcAft>
              <a:buClr>
                <a:srgbClr val="000000"/>
              </a:buClr>
              <a:buSzPts val="3600"/>
              <a:buFont typeface="Courier New"/>
              <a:buChar char="o"/>
            </a:pPr>
            <a:r>
              <a:rPr lang="x-none" sz="3600" b="0" i="0" u="none" strike="noStrike" cap="none">
                <a:solidFill>
                  <a:srgbClr val="000000"/>
                </a:solidFill>
                <a:latin typeface="Calibri"/>
                <a:ea typeface="Calibri"/>
                <a:cs typeface="Calibri"/>
                <a:sym typeface="Calibri"/>
              </a:rPr>
              <a:t>הגזמה</a:t>
            </a:r>
            <a:endParaRPr sz="1400" b="0" i="0" u="none" strike="noStrike" cap="none">
              <a:solidFill>
                <a:srgbClr val="000000"/>
              </a:solidFill>
              <a:latin typeface="Arial"/>
              <a:ea typeface="Arial"/>
              <a:cs typeface="Arial"/>
              <a:sym typeface="Arial"/>
            </a:endParaRPr>
          </a:p>
          <a:p>
            <a:pPr marL="457200" marR="0" lvl="0" indent="-457200" algn="r" rtl="1">
              <a:lnSpc>
                <a:spcPct val="120000"/>
              </a:lnSpc>
              <a:spcBef>
                <a:spcPts val="1000"/>
              </a:spcBef>
              <a:spcAft>
                <a:spcPts val="0"/>
              </a:spcAft>
              <a:buClr>
                <a:srgbClr val="000000"/>
              </a:buClr>
              <a:buSzPts val="3600"/>
              <a:buFont typeface="Courier New"/>
              <a:buChar char="o"/>
            </a:pPr>
            <a:r>
              <a:rPr lang="x-none" sz="3600" b="0" i="0" u="none" strike="noStrike" cap="none">
                <a:solidFill>
                  <a:srgbClr val="000000"/>
                </a:solidFill>
                <a:latin typeface="Calibri"/>
                <a:ea typeface="Calibri"/>
                <a:cs typeface="Calibri"/>
                <a:sym typeface="Calibri"/>
              </a:rPr>
              <a:t>שיבושי דיבור מכוונים</a:t>
            </a:r>
            <a:endParaRPr sz="1400" b="0" i="0" u="none" strike="noStrike" cap="none">
              <a:solidFill>
                <a:srgbClr val="000000"/>
              </a:solidFill>
              <a:latin typeface="Arial"/>
              <a:ea typeface="Arial"/>
              <a:cs typeface="Arial"/>
              <a:sym typeface="Arial"/>
            </a:endParaRPr>
          </a:p>
          <a:p>
            <a:pPr marL="457200" marR="0" lvl="0" indent="-457200" algn="r" rtl="1">
              <a:lnSpc>
                <a:spcPct val="120000"/>
              </a:lnSpc>
              <a:spcBef>
                <a:spcPts val="1000"/>
              </a:spcBef>
              <a:spcAft>
                <a:spcPts val="0"/>
              </a:spcAft>
              <a:buClr>
                <a:srgbClr val="000000"/>
              </a:buClr>
              <a:buSzPts val="3600"/>
              <a:buFont typeface="Courier New"/>
              <a:buChar char="o"/>
            </a:pPr>
            <a:r>
              <a:rPr lang="x-none" sz="3600" b="0" i="0" u="none" strike="noStrike" cap="none">
                <a:solidFill>
                  <a:srgbClr val="000000"/>
                </a:solidFill>
                <a:latin typeface="Calibri"/>
                <a:ea typeface="Calibri"/>
                <a:cs typeface="Calibri"/>
                <a:sym typeface="Calibri"/>
              </a:rPr>
              <a:t>תנועות ופרצופים מצחיקים</a:t>
            </a:r>
            <a:endParaRPr sz="1400" b="0" i="0" u="none" strike="noStrike" cap="none">
              <a:solidFill>
                <a:srgbClr val="000000"/>
              </a:solidFill>
              <a:latin typeface="Arial"/>
              <a:ea typeface="Arial"/>
              <a:cs typeface="Arial"/>
              <a:sym typeface="Arial"/>
            </a:endParaRPr>
          </a:p>
          <a:p>
            <a:pPr marL="457200" marR="0" lvl="0" indent="-457200" algn="r" rtl="1">
              <a:lnSpc>
                <a:spcPct val="120000"/>
              </a:lnSpc>
              <a:spcBef>
                <a:spcPts val="1000"/>
              </a:spcBef>
              <a:spcAft>
                <a:spcPts val="0"/>
              </a:spcAft>
              <a:buClr>
                <a:srgbClr val="000000"/>
              </a:buClr>
              <a:buSzPts val="3600"/>
              <a:buFont typeface="Courier New"/>
              <a:buChar char="o"/>
            </a:pPr>
            <a:r>
              <a:rPr lang="x-none" sz="3600" b="0" i="0" u="none" strike="noStrike" cap="none">
                <a:solidFill>
                  <a:srgbClr val="000000"/>
                </a:solidFill>
                <a:latin typeface="Calibri"/>
                <a:ea typeface="Calibri"/>
                <a:cs typeface="Calibri"/>
                <a:sym typeface="Calibri"/>
              </a:rPr>
              <a:t>דברים שמפתיעים אותנו</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6">
                                            <p:txEl>
                                              <p:pRg st="0" end="0"/>
                                            </p:txEl>
                                          </p:spTgt>
                                        </p:tgtEl>
                                        <p:attrNameLst>
                                          <p:attrName>style.visibility</p:attrName>
                                        </p:attrNameLst>
                                      </p:cBhvr>
                                      <p:to>
                                        <p:strVal val="visible"/>
                                      </p:to>
                                    </p:set>
                                    <p:animEffect transition="in" filter="fade">
                                      <p:cBhvr>
                                        <p:cTn id="7" dur="1000"/>
                                        <p:tgtEl>
                                          <p:spTgt spid="34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6">
                                            <p:txEl>
                                              <p:pRg st="0" end="0"/>
                                            </p:txEl>
                                          </p:spTgt>
                                        </p:tgtEl>
                                        <p:attrNameLst>
                                          <p:attrName>style.visibility</p:attrName>
                                        </p:attrNameLst>
                                      </p:cBhvr>
                                      <p:to>
                                        <p:strVal val="visible"/>
                                      </p:to>
                                    </p:set>
                                    <p:animEffect transition="in" filter="fade">
                                      <p:cBhvr>
                                        <p:cTn id="12" dur="1000"/>
                                        <p:tgtEl>
                                          <p:spTgt spid="3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42"/>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Autofit/>
          </a:bodyPr>
          <a:lstStyle/>
          <a:p>
            <a:pPr marL="0" lvl="0" indent="0" algn="ctr" rtl="1">
              <a:lnSpc>
                <a:spcPct val="90000"/>
              </a:lnSpc>
              <a:spcBef>
                <a:spcPts val="0"/>
              </a:spcBef>
              <a:spcAft>
                <a:spcPts val="0"/>
              </a:spcAft>
              <a:buClr>
                <a:srgbClr val="002060"/>
              </a:buClr>
              <a:buSzPts val="7200"/>
              <a:buFont typeface="Calibri"/>
              <a:buNone/>
            </a:pPr>
            <a:r>
              <a:rPr lang="x-none" sz="6000"/>
              <a:t>למה בכלל צריך הומור?</a:t>
            </a:r>
            <a:br>
              <a:rPr lang="x-none" sz="6000"/>
            </a:br>
            <a:endParaRPr sz="2000"/>
          </a:p>
        </p:txBody>
      </p:sp>
      <p:sp>
        <p:nvSpPr>
          <p:cNvPr id="365" name="Google Shape;365;p42"/>
          <p:cNvSpPr txBox="1">
            <a:spLocks noGrp="1"/>
          </p:cNvSpPr>
          <p:nvPr>
            <p:ph type="body" idx="1"/>
          </p:nvPr>
        </p:nvSpPr>
        <p:spPr>
          <a:xfrm>
            <a:off x="3186172" y="2127671"/>
            <a:ext cx="8313101" cy="4350378"/>
          </a:xfrm>
          <a:prstGeom prst="rect">
            <a:avLst/>
          </a:prstGeom>
          <a:noFill/>
          <a:ln>
            <a:noFill/>
          </a:ln>
        </p:spPr>
        <p:txBody>
          <a:bodyPr spcFirstLastPara="1" wrap="square" lIns="91425" tIns="45700" rIns="91425" bIns="45700" anchor="t" anchorCtr="0">
            <a:normAutofit fontScale="92500" lnSpcReduction="20000"/>
          </a:bodyPr>
          <a:lstStyle/>
          <a:p>
            <a:pPr marL="0" lvl="0" indent="0" algn="r" rtl="1">
              <a:lnSpc>
                <a:spcPct val="150000"/>
              </a:lnSpc>
              <a:spcBef>
                <a:spcPts val="1000"/>
              </a:spcBef>
              <a:spcAft>
                <a:spcPts val="0"/>
              </a:spcAft>
              <a:buSzPct val="116424"/>
              <a:buNone/>
            </a:pPr>
            <a:r>
              <a:rPr lang="x-none" sz="2600"/>
              <a:t>כל מי שחושב</a:t>
            </a:r>
            <a:r>
              <a:rPr lang="x-none" sz="2600">
                <a:solidFill>
                  <a:srgbClr val="FF0000"/>
                </a:solidFill>
              </a:rPr>
              <a:t>/ת</a:t>
            </a:r>
            <a:r>
              <a:rPr lang="x-none" sz="2600"/>
              <a:t> ש...  </a:t>
            </a:r>
            <a:endParaRPr/>
          </a:p>
          <a:p>
            <a:pPr marL="457200" lvl="0" indent="-457200" algn="r" rtl="1">
              <a:lnSpc>
                <a:spcPct val="150000"/>
              </a:lnSpc>
              <a:spcBef>
                <a:spcPts val="1000"/>
              </a:spcBef>
              <a:spcAft>
                <a:spcPts val="0"/>
              </a:spcAft>
              <a:buSzPct val="116424"/>
              <a:buChar char="•"/>
            </a:pPr>
            <a:r>
              <a:rPr lang="x-none" sz="2600"/>
              <a:t>הומור משפר את ההרגשה שלנו, כשאנחנו מרגישים לא טוב</a:t>
            </a:r>
            <a:endParaRPr/>
          </a:p>
          <a:p>
            <a:pPr marL="457200" lvl="0" indent="-457200" algn="r" rtl="1">
              <a:lnSpc>
                <a:spcPct val="150000"/>
              </a:lnSpc>
              <a:spcBef>
                <a:spcPts val="1000"/>
              </a:spcBef>
              <a:spcAft>
                <a:spcPts val="0"/>
              </a:spcAft>
              <a:buSzPct val="116424"/>
              <a:buChar char="•"/>
            </a:pPr>
            <a:r>
              <a:rPr lang="x-none" sz="2600"/>
              <a:t>הומור גורם לנו לשמוח ולצחוק</a:t>
            </a:r>
            <a:endParaRPr/>
          </a:p>
          <a:p>
            <a:pPr marL="457200" lvl="0" indent="-457200" algn="r" rtl="1">
              <a:lnSpc>
                <a:spcPct val="150000"/>
              </a:lnSpc>
              <a:spcBef>
                <a:spcPts val="1000"/>
              </a:spcBef>
              <a:spcAft>
                <a:spcPts val="0"/>
              </a:spcAft>
              <a:buSzPct val="116424"/>
              <a:buChar char="•"/>
            </a:pPr>
            <a:r>
              <a:rPr lang="x-none" sz="2600"/>
              <a:t>הומור מחזק את הקשר בין חברים/חברות</a:t>
            </a:r>
            <a:endParaRPr/>
          </a:p>
          <a:p>
            <a:pPr marL="457200" lvl="0" indent="-457200" algn="r" rtl="1">
              <a:lnSpc>
                <a:spcPct val="150000"/>
              </a:lnSpc>
              <a:spcBef>
                <a:spcPts val="1000"/>
              </a:spcBef>
              <a:spcAft>
                <a:spcPts val="0"/>
              </a:spcAft>
              <a:buSzPct val="116424"/>
              <a:buChar char="•"/>
            </a:pPr>
            <a:r>
              <a:rPr lang="x-none" sz="2600"/>
              <a:t>הומור עוזר לי להכיר חברים/ות חדשים/ות</a:t>
            </a:r>
            <a:endParaRPr sz="2600"/>
          </a:p>
          <a:p>
            <a:pPr marL="457200" lvl="0" indent="-457200" algn="r" rtl="1">
              <a:lnSpc>
                <a:spcPct val="150000"/>
              </a:lnSpc>
              <a:spcBef>
                <a:spcPts val="1000"/>
              </a:spcBef>
              <a:spcAft>
                <a:spcPts val="0"/>
              </a:spcAft>
              <a:buSzPct val="116424"/>
              <a:buChar char="•"/>
            </a:pPr>
            <a:r>
              <a:rPr lang="x-none" sz="2600"/>
              <a:t>הומור יוצר אוירה טובה בכיתה</a:t>
            </a:r>
            <a:endParaRPr/>
          </a:p>
          <a:p>
            <a:pPr marL="457200" lvl="0" indent="-457200" algn="r" rtl="1">
              <a:lnSpc>
                <a:spcPct val="150000"/>
              </a:lnSpc>
              <a:spcBef>
                <a:spcPts val="1000"/>
              </a:spcBef>
              <a:spcAft>
                <a:spcPts val="0"/>
              </a:spcAft>
              <a:buSzPct val="116424"/>
              <a:buChar char="•"/>
            </a:pPr>
            <a:r>
              <a:rPr lang="x-none" sz="2600"/>
              <a:t>הומור מוביל לתחושת הנאה</a:t>
            </a:r>
            <a:endParaRPr/>
          </a:p>
          <a:p>
            <a:pPr marL="0" lvl="0" indent="0" algn="r" rtl="1">
              <a:lnSpc>
                <a:spcPct val="150000"/>
              </a:lnSpc>
              <a:spcBef>
                <a:spcPts val="1000"/>
              </a:spcBef>
              <a:spcAft>
                <a:spcPts val="0"/>
              </a:spcAft>
              <a:buSzPct val="116424"/>
              <a:buNone/>
            </a:pPr>
            <a:endParaRPr sz="2600"/>
          </a:p>
          <a:p>
            <a:pPr marL="0" lvl="0" indent="0" algn="r" rtl="1">
              <a:lnSpc>
                <a:spcPct val="150000"/>
              </a:lnSpc>
              <a:spcBef>
                <a:spcPts val="1000"/>
              </a:spcBef>
              <a:spcAft>
                <a:spcPts val="0"/>
              </a:spcAft>
              <a:buSzPct val="116424"/>
              <a:buNone/>
            </a:pPr>
            <a:endParaRPr sz="2600"/>
          </a:p>
        </p:txBody>
      </p:sp>
      <p:pic>
        <p:nvPicPr>
          <p:cNvPr id="366" name="Google Shape;366;p42" descr="רעב? חתול טופי"/>
          <p:cNvPicPr preferRelativeResize="0"/>
          <p:nvPr/>
        </p:nvPicPr>
        <p:blipFill rotWithShape="1">
          <a:blip r:embed="rId3">
            <a:alphaModFix/>
          </a:blip>
          <a:srcRect/>
          <a:stretch/>
        </p:blipFill>
        <p:spPr>
          <a:xfrm>
            <a:off x="167020" y="3677356"/>
            <a:ext cx="3019152" cy="3019152"/>
          </a:xfrm>
          <a:prstGeom prst="rect">
            <a:avLst/>
          </a:prstGeom>
          <a:noFill/>
          <a:ln>
            <a:noFill/>
          </a:ln>
        </p:spPr>
      </p:pic>
      <p:sp>
        <p:nvSpPr>
          <p:cNvPr id="367" name="Google Shape;367;p42"/>
          <p:cNvSpPr txBox="1"/>
          <p:nvPr/>
        </p:nvSpPr>
        <p:spPr>
          <a:xfrm>
            <a:off x="8173617" y="1524491"/>
            <a:ext cx="3758682" cy="769441"/>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None/>
            </a:pPr>
            <a:r>
              <a:rPr lang="x-none" sz="4400" b="1" i="0" u="none" strike="noStrike" cap="none">
                <a:solidFill>
                  <a:srgbClr val="BE6BC4"/>
                </a:solidFill>
                <a:latin typeface="Calibri"/>
                <a:ea typeface="Calibri"/>
                <a:cs typeface="Calibri"/>
                <a:sym typeface="Calibri"/>
              </a:rPr>
              <a:t>"הרוח נושבת" </a:t>
            </a:r>
            <a:endParaRPr sz="4400" b="1" i="0" u="none" strike="noStrike" cap="none">
              <a:solidFill>
                <a:srgbClr val="BE6BC4"/>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5">
                                            <p:txEl>
                                              <p:pRg st="0" end="0"/>
                                            </p:txEl>
                                          </p:spTgt>
                                        </p:tgtEl>
                                        <p:attrNameLst>
                                          <p:attrName>style.visibility</p:attrName>
                                        </p:attrNameLst>
                                      </p:cBhvr>
                                      <p:to>
                                        <p:strVal val="visible"/>
                                      </p:to>
                                    </p:set>
                                    <p:animEffect transition="in" filter="fade">
                                      <p:cBhvr>
                                        <p:cTn id="7" dur="1000"/>
                                        <p:tgtEl>
                                          <p:spTgt spid="36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5">
                                            <p:txEl>
                                              <p:pRg st="1" end="1"/>
                                            </p:txEl>
                                          </p:spTgt>
                                        </p:tgtEl>
                                        <p:attrNameLst>
                                          <p:attrName>style.visibility</p:attrName>
                                        </p:attrNameLst>
                                      </p:cBhvr>
                                      <p:to>
                                        <p:strVal val="visible"/>
                                      </p:to>
                                    </p:set>
                                    <p:animEffect transition="in" filter="fade">
                                      <p:cBhvr>
                                        <p:cTn id="12" dur="1000"/>
                                        <p:tgtEl>
                                          <p:spTgt spid="36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5">
                                            <p:txEl>
                                              <p:pRg st="2" end="2"/>
                                            </p:txEl>
                                          </p:spTgt>
                                        </p:tgtEl>
                                        <p:attrNameLst>
                                          <p:attrName>style.visibility</p:attrName>
                                        </p:attrNameLst>
                                      </p:cBhvr>
                                      <p:to>
                                        <p:strVal val="visible"/>
                                      </p:to>
                                    </p:set>
                                    <p:animEffect transition="in" filter="fade">
                                      <p:cBhvr>
                                        <p:cTn id="17" dur="1000"/>
                                        <p:tgtEl>
                                          <p:spTgt spid="36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5">
                                            <p:txEl>
                                              <p:pRg st="3" end="3"/>
                                            </p:txEl>
                                          </p:spTgt>
                                        </p:tgtEl>
                                        <p:attrNameLst>
                                          <p:attrName>style.visibility</p:attrName>
                                        </p:attrNameLst>
                                      </p:cBhvr>
                                      <p:to>
                                        <p:strVal val="visible"/>
                                      </p:to>
                                    </p:set>
                                    <p:animEffect transition="in" filter="fade">
                                      <p:cBhvr>
                                        <p:cTn id="22" dur="1000"/>
                                        <p:tgtEl>
                                          <p:spTgt spid="36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5">
                                            <p:txEl>
                                              <p:pRg st="4" end="4"/>
                                            </p:txEl>
                                          </p:spTgt>
                                        </p:tgtEl>
                                        <p:attrNameLst>
                                          <p:attrName>style.visibility</p:attrName>
                                        </p:attrNameLst>
                                      </p:cBhvr>
                                      <p:to>
                                        <p:strVal val="visible"/>
                                      </p:to>
                                    </p:set>
                                    <p:animEffect transition="in" filter="fade">
                                      <p:cBhvr>
                                        <p:cTn id="27" dur="1000"/>
                                        <p:tgtEl>
                                          <p:spTgt spid="36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5">
                                            <p:txEl>
                                              <p:pRg st="5" end="5"/>
                                            </p:txEl>
                                          </p:spTgt>
                                        </p:tgtEl>
                                        <p:attrNameLst>
                                          <p:attrName>style.visibility</p:attrName>
                                        </p:attrNameLst>
                                      </p:cBhvr>
                                      <p:to>
                                        <p:strVal val="visible"/>
                                      </p:to>
                                    </p:set>
                                    <p:animEffect transition="in" filter="fade">
                                      <p:cBhvr>
                                        <p:cTn id="32" dur="1000"/>
                                        <p:tgtEl>
                                          <p:spTgt spid="36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5">
                                            <p:txEl>
                                              <p:pRg st="6" end="6"/>
                                            </p:txEl>
                                          </p:spTgt>
                                        </p:tgtEl>
                                        <p:attrNameLst>
                                          <p:attrName>style.visibility</p:attrName>
                                        </p:attrNameLst>
                                      </p:cBhvr>
                                      <p:to>
                                        <p:strVal val="visible"/>
                                      </p:to>
                                    </p:set>
                                    <p:animEffect transition="in" filter="fade">
                                      <p:cBhvr>
                                        <p:cTn id="37" dur="1000"/>
                                        <p:tgtEl>
                                          <p:spTgt spid="36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5">
                                            <p:txEl>
                                              <p:pRg st="7" end="7"/>
                                            </p:txEl>
                                          </p:spTgt>
                                        </p:tgtEl>
                                        <p:attrNameLst>
                                          <p:attrName>style.visibility</p:attrName>
                                        </p:attrNameLst>
                                      </p:cBhvr>
                                      <p:to>
                                        <p:strVal val="visible"/>
                                      </p:to>
                                    </p:set>
                                    <p:animEffect transition="in" filter="fade">
                                      <p:cBhvr>
                                        <p:cTn id="42" dur="1000"/>
                                        <p:tgtEl>
                                          <p:spTgt spid="36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5">
                                            <p:txEl>
                                              <p:pRg st="8" end="8"/>
                                            </p:txEl>
                                          </p:spTgt>
                                        </p:tgtEl>
                                        <p:attrNameLst>
                                          <p:attrName>style.visibility</p:attrName>
                                        </p:attrNameLst>
                                      </p:cBhvr>
                                      <p:to>
                                        <p:strVal val="visible"/>
                                      </p:to>
                                    </p:set>
                                    <p:animEffect transition="in" filter="fade">
                                      <p:cBhvr>
                                        <p:cTn id="47" dur="1000"/>
                                        <p:tgtEl>
                                          <p:spTgt spid="36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43"/>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Autofit/>
          </a:bodyPr>
          <a:lstStyle/>
          <a:p>
            <a:pPr marL="0" lvl="0" indent="0" algn="ctr" rtl="1">
              <a:lnSpc>
                <a:spcPct val="90000"/>
              </a:lnSpc>
              <a:spcBef>
                <a:spcPts val="0"/>
              </a:spcBef>
              <a:spcAft>
                <a:spcPts val="0"/>
              </a:spcAft>
              <a:buClr>
                <a:srgbClr val="002060"/>
              </a:buClr>
              <a:buSzPts val="7200"/>
              <a:buFont typeface="Calibri"/>
              <a:buNone/>
            </a:pPr>
            <a:r>
              <a:rPr lang="x-none" sz="6600"/>
              <a:t>לסיכום, מהו הומור?</a:t>
            </a:r>
            <a:endParaRPr sz="6600"/>
          </a:p>
        </p:txBody>
      </p:sp>
      <p:sp>
        <p:nvSpPr>
          <p:cNvPr id="356" name="Google Shape;356;p43"/>
          <p:cNvSpPr txBox="1">
            <a:spLocks noGrp="1"/>
          </p:cNvSpPr>
          <p:nvPr>
            <p:ph type="body" idx="1"/>
          </p:nvPr>
        </p:nvSpPr>
        <p:spPr>
          <a:xfrm>
            <a:off x="392586" y="1624823"/>
            <a:ext cx="11183406" cy="4752754"/>
          </a:xfrm>
          <a:prstGeom prst="rect">
            <a:avLst/>
          </a:prstGeom>
          <a:noFill/>
          <a:ln>
            <a:noFill/>
          </a:ln>
        </p:spPr>
        <p:txBody>
          <a:bodyPr spcFirstLastPara="1" wrap="square" lIns="91425" tIns="45700" rIns="91425" bIns="45700" anchor="t" anchorCtr="0">
            <a:normAutofit/>
          </a:bodyPr>
          <a:lstStyle/>
          <a:p>
            <a:pPr marL="0" lvl="0" indent="0" algn="r" rtl="1">
              <a:lnSpc>
                <a:spcPct val="150000"/>
              </a:lnSpc>
              <a:spcBef>
                <a:spcPts val="1000"/>
              </a:spcBef>
              <a:spcAft>
                <a:spcPts val="0"/>
              </a:spcAft>
              <a:buSzPts val="2800"/>
              <a:buNone/>
            </a:pPr>
            <a:r>
              <a:rPr lang="x-none" dirty="0"/>
              <a:t>הומור הוא חוויה אישית למצבים שקורים: </a:t>
            </a:r>
            <a:endParaRPr dirty="0"/>
          </a:p>
          <a:p>
            <a:pPr marL="0" lvl="0" indent="0" algn="r" rtl="1">
              <a:lnSpc>
                <a:spcPct val="150000"/>
              </a:lnSpc>
              <a:spcBef>
                <a:spcPts val="1000"/>
              </a:spcBef>
              <a:spcAft>
                <a:spcPts val="0"/>
              </a:spcAft>
              <a:buSzPts val="2800"/>
              <a:buNone/>
            </a:pPr>
            <a:r>
              <a:rPr lang="x-none" dirty="0"/>
              <a:t>יש מצבים </a:t>
            </a:r>
            <a:r>
              <a:rPr lang="x-none" dirty="0" smtClean="0">
                <a:solidFill>
                  <a:schemeClr val="tx1"/>
                </a:solidFill>
              </a:rPr>
              <a:t>שאנשים </a:t>
            </a:r>
            <a:r>
              <a:rPr lang="x-none" dirty="0">
                <a:solidFill>
                  <a:schemeClr val="tx1"/>
                </a:solidFill>
              </a:rPr>
              <a:t>מסויימים יצחקו מהם ואחרים </a:t>
            </a:r>
            <a:r>
              <a:rPr lang="x-none" dirty="0" smtClean="0">
                <a:solidFill>
                  <a:schemeClr val="tx1"/>
                </a:solidFill>
              </a:rPr>
              <a:t>יחשבו</a:t>
            </a:r>
            <a:r>
              <a:rPr lang="he-IL" dirty="0">
                <a:solidFill>
                  <a:schemeClr val="tx1"/>
                </a:solidFill>
              </a:rPr>
              <a:t> </a:t>
            </a:r>
            <a:r>
              <a:rPr lang="x-none" dirty="0" smtClean="0">
                <a:solidFill>
                  <a:schemeClr val="tx1"/>
                </a:solidFill>
              </a:rPr>
              <a:t>שהם </a:t>
            </a:r>
            <a:r>
              <a:rPr lang="x-none" dirty="0">
                <a:solidFill>
                  <a:schemeClr val="tx1"/>
                </a:solidFill>
              </a:rPr>
              <a:t>כלל לא מצחיקים. </a:t>
            </a:r>
            <a:endParaRPr dirty="0">
              <a:solidFill>
                <a:schemeClr val="tx1"/>
              </a:solidFill>
            </a:endParaRPr>
          </a:p>
          <a:p>
            <a:pPr marL="0" lvl="0" indent="0" algn="r" rtl="1">
              <a:lnSpc>
                <a:spcPct val="150000"/>
              </a:lnSpc>
              <a:spcBef>
                <a:spcPts val="1000"/>
              </a:spcBef>
              <a:spcAft>
                <a:spcPts val="0"/>
              </a:spcAft>
              <a:buSzPts val="2800"/>
              <a:buNone/>
            </a:pPr>
            <a:r>
              <a:rPr lang="x-none" dirty="0"/>
              <a:t>לדוגמא</a:t>
            </a:r>
            <a:r>
              <a:rPr lang="he-IL" dirty="0"/>
              <a:t>,</a:t>
            </a:r>
            <a:r>
              <a:rPr lang="x-none" dirty="0"/>
              <a:t> בסרטון שראינו</a:t>
            </a:r>
            <a:r>
              <a:rPr lang="he-IL" dirty="0"/>
              <a:t> -</a:t>
            </a:r>
            <a:r>
              <a:rPr lang="x-none" dirty="0"/>
              <a:t> אנחנו אולי צחקנו מהמצב</a:t>
            </a:r>
            <a:r>
              <a:rPr lang="he-IL" dirty="0"/>
              <a:t>,</a:t>
            </a:r>
            <a:r>
              <a:rPr lang="x-none" dirty="0"/>
              <a:t> אולם עבור האיש שניסה לאכול</a:t>
            </a:r>
            <a:r>
              <a:rPr lang="he-IL" dirty="0"/>
              <a:t>,</a:t>
            </a:r>
            <a:r>
              <a:rPr lang="x-none" dirty="0"/>
              <a:t> המצב לא היה מצחיק כלל ואולי אפילו מרגיז ומתסכל</a:t>
            </a:r>
            <a:r>
              <a:rPr lang="he-IL" dirty="0"/>
              <a:t>.</a:t>
            </a:r>
            <a:r>
              <a:rPr lang="x-none" dirty="0"/>
              <a:t> </a:t>
            </a:r>
            <a:endParaRPr dirty="0"/>
          </a:p>
          <a:p>
            <a:pPr marL="0" lvl="0" indent="0" algn="r" rtl="1">
              <a:lnSpc>
                <a:spcPct val="150000"/>
              </a:lnSpc>
              <a:spcBef>
                <a:spcPts val="1000"/>
              </a:spcBef>
              <a:spcAft>
                <a:spcPts val="0"/>
              </a:spcAft>
              <a:buSzPts val="2800"/>
              <a:buNone/>
            </a:pPr>
            <a:r>
              <a:rPr lang="x-none" dirty="0"/>
              <a:t>לכן הומור הוא דבר אישי ולא כולנו נצחק מאותו הדבר.</a:t>
            </a:r>
            <a:endParaRPr dirty="0"/>
          </a:p>
          <a:p>
            <a:pPr marL="0" lvl="0" indent="0" algn="r" rtl="1">
              <a:lnSpc>
                <a:spcPct val="150000"/>
              </a:lnSpc>
              <a:spcBef>
                <a:spcPts val="1000"/>
              </a:spcBef>
              <a:spcAft>
                <a:spcPts val="0"/>
              </a:spcAft>
              <a:buSzPts val="2800"/>
              <a:buNone/>
            </a:pPr>
            <a:endParaRPr sz="2600" dirty="0"/>
          </a:p>
          <a:p>
            <a:pPr marL="0" lvl="0" indent="0" algn="r" rtl="1">
              <a:lnSpc>
                <a:spcPct val="150000"/>
              </a:lnSpc>
              <a:spcBef>
                <a:spcPts val="1000"/>
              </a:spcBef>
              <a:spcAft>
                <a:spcPts val="0"/>
              </a:spcAft>
              <a:buSzPts val="2800"/>
              <a:buNone/>
            </a:pPr>
            <a:endParaRPr sz="2600" dirty="0"/>
          </a:p>
          <a:p>
            <a:pPr marL="0" lvl="0" indent="0" algn="r" rtl="1">
              <a:lnSpc>
                <a:spcPct val="150000"/>
              </a:lnSpc>
              <a:spcBef>
                <a:spcPts val="1000"/>
              </a:spcBef>
              <a:spcAft>
                <a:spcPts val="0"/>
              </a:spcAft>
              <a:buSzPts val="2800"/>
              <a:buNone/>
            </a:pPr>
            <a:endParaRPr sz="2600" dirty="0"/>
          </a:p>
        </p:txBody>
      </p:sp>
      <p:pic>
        <p:nvPicPr>
          <p:cNvPr id="357" name="Google Shape;357;p43" descr="רעב? חתול טופי"/>
          <p:cNvPicPr preferRelativeResize="0"/>
          <p:nvPr/>
        </p:nvPicPr>
        <p:blipFill rotWithShape="1">
          <a:blip r:embed="rId3">
            <a:alphaModFix/>
          </a:blip>
          <a:srcRect/>
          <a:stretch/>
        </p:blipFill>
        <p:spPr>
          <a:xfrm>
            <a:off x="194778" y="4281118"/>
            <a:ext cx="2665911" cy="266591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6">
                                            <p:txEl>
                                              <p:pRg st="0" end="0"/>
                                            </p:txEl>
                                          </p:spTgt>
                                        </p:tgtEl>
                                        <p:attrNameLst>
                                          <p:attrName>style.visibility</p:attrName>
                                        </p:attrNameLst>
                                      </p:cBhvr>
                                      <p:to>
                                        <p:strVal val="visible"/>
                                      </p:to>
                                    </p:set>
                                    <p:animEffect transition="in" filter="fade">
                                      <p:cBhvr>
                                        <p:cTn id="7" dur="1000"/>
                                        <p:tgtEl>
                                          <p:spTgt spid="35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6">
                                            <p:txEl>
                                              <p:pRg st="1" end="1"/>
                                            </p:txEl>
                                          </p:spTgt>
                                        </p:tgtEl>
                                        <p:attrNameLst>
                                          <p:attrName>style.visibility</p:attrName>
                                        </p:attrNameLst>
                                      </p:cBhvr>
                                      <p:to>
                                        <p:strVal val="visible"/>
                                      </p:to>
                                    </p:set>
                                    <p:animEffect transition="in" filter="fade">
                                      <p:cBhvr>
                                        <p:cTn id="12" dur="1000"/>
                                        <p:tgtEl>
                                          <p:spTgt spid="35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6">
                                            <p:txEl>
                                              <p:pRg st="2" end="2"/>
                                            </p:txEl>
                                          </p:spTgt>
                                        </p:tgtEl>
                                        <p:attrNameLst>
                                          <p:attrName>style.visibility</p:attrName>
                                        </p:attrNameLst>
                                      </p:cBhvr>
                                      <p:to>
                                        <p:strVal val="visible"/>
                                      </p:to>
                                    </p:set>
                                    <p:animEffect transition="in" filter="fade">
                                      <p:cBhvr>
                                        <p:cTn id="17" dur="1000"/>
                                        <p:tgtEl>
                                          <p:spTgt spid="35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6">
                                            <p:txEl>
                                              <p:pRg st="3" end="3"/>
                                            </p:txEl>
                                          </p:spTgt>
                                        </p:tgtEl>
                                        <p:attrNameLst>
                                          <p:attrName>style.visibility</p:attrName>
                                        </p:attrNameLst>
                                      </p:cBhvr>
                                      <p:to>
                                        <p:strVal val="visible"/>
                                      </p:to>
                                    </p:set>
                                    <p:animEffect transition="in" filter="fade">
                                      <p:cBhvr>
                                        <p:cTn id="22" dur="1000"/>
                                        <p:tgtEl>
                                          <p:spTgt spid="35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12" name="Picture 9">
            <a:extLst>
              <a:ext uri="{FF2B5EF4-FFF2-40B4-BE49-F238E27FC236}">
                <a16:creationId xmlns:a16="http://schemas.microsoft.com/office/drawing/2014/main" id="{B4294F5D-5EB7-4FAC-AFE4-AE43E13D7B9D}"/>
              </a:ext>
            </a:extLst>
          </p:cNvPr>
          <p:cNvPicPr>
            <a:picLocks noChangeAspect="1"/>
          </p:cNvPicPr>
          <p:nvPr/>
        </p:nvPicPr>
        <p:blipFill>
          <a:blip r:embed="rId3"/>
          <a:stretch>
            <a:fillRect/>
          </a:stretch>
        </p:blipFill>
        <p:spPr>
          <a:xfrm flipV="1">
            <a:off x="1692187" y="1798561"/>
            <a:ext cx="9642120" cy="2115892"/>
          </a:xfrm>
          <a:prstGeom prst="rect">
            <a:avLst/>
          </a:prstGeom>
          <a:solidFill>
            <a:srgbClr val="FFC000">
              <a:lumMod val="40000"/>
              <a:lumOff val="60000"/>
            </a:srgbClr>
          </a:solidFill>
        </p:spPr>
      </p:pic>
      <p:sp>
        <p:nvSpPr>
          <p:cNvPr id="383" name="Google Shape;383;p10"/>
          <p:cNvSpPr txBox="1">
            <a:spLocks noGrp="1"/>
          </p:cNvSpPr>
          <p:nvPr>
            <p:ph type="title"/>
          </p:nvPr>
        </p:nvSpPr>
        <p:spPr>
          <a:xfrm>
            <a:off x="1012660" y="110221"/>
            <a:ext cx="10515600" cy="1325563"/>
          </a:xfrm>
          <a:prstGeom prst="rect">
            <a:avLst/>
          </a:prstGeom>
          <a:noFill/>
          <a:ln>
            <a:noFill/>
          </a:ln>
        </p:spPr>
        <p:txBody>
          <a:bodyPr spcFirstLastPara="1" wrap="square" lIns="91425" tIns="45700" rIns="91425" bIns="45700" anchor="ctr" anchorCtr="0">
            <a:noAutofit/>
          </a:bodyPr>
          <a:lstStyle/>
          <a:p>
            <a:pPr marL="0" lvl="0" indent="0" algn="ctr" rtl="1">
              <a:lnSpc>
                <a:spcPct val="90000"/>
              </a:lnSpc>
              <a:spcBef>
                <a:spcPts val="0"/>
              </a:spcBef>
              <a:spcAft>
                <a:spcPts val="0"/>
              </a:spcAft>
              <a:buSzPts val="7200"/>
              <a:buNone/>
            </a:pPr>
            <a:r>
              <a:rPr lang="x-none" sz="5400" dirty="0"/>
              <a:t>מן המקורות </a:t>
            </a:r>
            <a:r>
              <a:rPr lang="he-IL" sz="5400" dirty="0" smtClean="0"/>
              <a:t>-</a:t>
            </a:r>
            <a:r>
              <a:rPr lang="x-none" sz="5400" dirty="0" smtClean="0"/>
              <a:t> </a:t>
            </a:r>
            <a:r>
              <a:rPr lang="x-none" sz="5400" dirty="0"/>
              <a:t>חשיבות ההומור </a:t>
            </a:r>
            <a:endParaRPr sz="5400" dirty="0"/>
          </a:p>
        </p:txBody>
      </p:sp>
      <p:sp>
        <p:nvSpPr>
          <p:cNvPr id="384" name="Google Shape;384;p10"/>
          <p:cNvSpPr txBox="1">
            <a:spLocks noGrp="1"/>
          </p:cNvSpPr>
          <p:nvPr>
            <p:ph type="body" idx="1"/>
          </p:nvPr>
        </p:nvSpPr>
        <p:spPr>
          <a:xfrm>
            <a:off x="3753293" y="4497476"/>
            <a:ext cx="5741582" cy="1635599"/>
          </a:xfrm>
          <a:prstGeom prst="rect">
            <a:avLst/>
          </a:prstGeom>
          <a:noFill/>
          <a:ln>
            <a:noFill/>
          </a:ln>
        </p:spPr>
        <p:txBody>
          <a:bodyPr spcFirstLastPara="1" wrap="square" lIns="91425" tIns="45700" rIns="91425" bIns="45700" anchor="t" anchorCtr="0">
            <a:normAutofit/>
          </a:bodyPr>
          <a:lstStyle/>
          <a:p>
            <a:pPr marL="0" indent="0" algn="ctr">
              <a:lnSpc>
                <a:spcPct val="120000"/>
              </a:lnSpc>
              <a:buNone/>
            </a:pPr>
            <a:r>
              <a:rPr lang="he-IL" dirty="0" smtClean="0"/>
              <a:t>מדוע לדעתכם בחר בהם אליהו הנביא?</a:t>
            </a:r>
          </a:p>
          <a:p>
            <a:pPr marL="0" indent="0" algn="ctr">
              <a:lnSpc>
                <a:spcPct val="120000"/>
              </a:lnSpc>
              <a:buNone/>
            </a:pPr>
            <a:r>
              <a:rPr lang="he-IL" dirty="0" smtClean="0"/>
              <a:t>מדוע חשוב לשמח אחרים?</a:t>
            </a:r>
            <a:endParaRPr dirty="0"/>
          </a:p>
        </p:txBody>
      </p:sp>
      <p:sp>
        <p:nvSpPr>
          <p:cNvPr id="385" name="Google Shape;385;p10"/>
          <p:cNvSpPr/>
          <p:nvPr/>
        </p:nvSpPr>
        <p:spPr>
          <a:xfrm>
            <a:off x="5488687" y="3416141"/>
            <a:ext cx="2623301" cy="338514"/>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None/>
            </a:pPr>
            <a:r>
              <a:rPr lang="he-IL" sz="1600" b="1" dirty="0" smtClean="0"/>
              <a:t>(</a:t>
            </a:r>
            <a:r>
              <a:rPr lang="he-IL" sz="1600" b="1" i="0" u="none" strike="noStrike" cap="none" dirty="0" smtClean="0">
                <a:solidFill>
                  <a:srgbClr val="000000"/>
                </a:solidFill>
                <a:sym typeface="Arial"/>
              </a:rPr>
              <a:t>גמרא </a:t>
            </a:r>
            <a:r>
              <a:rPr lang="x-none" sz="1600" b="1" i="0" u="none" strike="noStrike" cap="none" dirty="0" smtClean="0">
                <a:solidFill>
                  <a:srgbClr val="000000"/>
                </a:solidFill>
                <a:sym typeface="Arial"/>
              </a:rPr>
              <a:t>מסכת </a:t>
            </a:r>
            <a:r>
              <a:rPr lang="x-none" sz="1600" b="1" i="0" u="none" strike="noStrike" cap="none" dirty="0">
                <a:solidFill>
                  <a:srgbClr val="000000"/>
                </a:solidFill>
                <a:sym typeface="Arial"/>
              </a:rPr>
              <a:t>תענית </a:t>
            </a:r>
            <a:r>
              <a:rPr lang="x-none" sz="1600" b="1" i="0" u="none" strike="noStrike" cap="none" dirty="0" smtClean="0">
                <a:solidFill>
                  <a:srgbClr val="000000"/>
                </a:solidFill>
                <a:sym typeface="Arial"/>
              </a:rPr>
              <a:t>דף כ"ב</a:t>
            </a:r>
            <a:r>
              <a:rPr lang="he-IL" sz="1600" b="1" i="0" u="none" strike="noStrike" cap="none" dirty="0" smtClean="0">
                <a:solidFill>
                  <a:srgbClr val="000000"/>
                </a:solidFill>
                <a:sym typeface="Arial"/>
              </a:rPr>
              <a:t>)</a:t>
            </a:r>
            <a:endParaRPr sz="1600" b="1" i="0" u="none" strike="noStrike" cap="none" dirty="0">
              <a:solidFill>
                <a:srgbClr val="000000"/>
              </a:solidFill>
              <a:sym typeface="Arial"/>
            </a:endParaRPr>
          </a:p>
        </p:txBody>
      </p:sp>
      <p:sp>
        <p:nvSpPr>
          <p:cNvPr id="386" name="Google Shape;386;p10"/>
          <p:cNvSpPr/>
          <p:nvPr/>
        </p:nvSpPr>
        <p:spPr>
          <a:xfrm>
            <a:off x="4878828" y="4754013"/>
            <a:ext cx="28405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x-none"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87" name="Google Shape;387;p10" descr="Man, Face, Smiley, Laughing, Laugh, Laughter"/>
          <p:cNvPicPr preferRelativeResize="0"/>
          <p:nvPr/>
        </p:nvPicPr>
        <p:blipFill rotWithShape="1">
          <a:blip r:embed="rId4">
            <a:alphaModFix/>
          </a:blip>
          <a:srcRect/>
          <a:stretch/>
        </p:blipFill>
        <p:spPr>
          <a:xfrm>
            <a:off x="1131695" y="270370"/>
            <a:ext cx="786079" cy="959284"/>
          </a:xfrm>
          <a:prstGeom prst="rect">
            <a:avLst/>
          </a:prstGeom>
          <a:noFill/>
          <a:ln>
            <a:noFill/>
          </a:ln>
        </p:spPr>
      </p:pic>
      <p:pic>
        <p:nvPicPr>
          <p:cNvPr id="388" name="Google Shape;388;p10" descr="Dancers, Dancing, Performer, Hip-Hop, Breakdance"/>
          <p:cNvPicPr preferRelativeResize="0"/>
          <p:nvPr/>
        </p:nvPicPr>
        <p:blipFill rotWithShape="1">
          <a:blip r:embed="rId5">
            <a:alphaModFix/>
          </a:blip>
          <a:srcRect/>
          <a:stretch/>
        </p:blipFill>
        <p:spPr>
          <a:xfrm>
            <a:off x="555172" y="4039923"/>
            <a:ext cx="3732188" cy="2807916"/>
          </a:xfrm>
          <a:prstGeom prst="rect">
            <a:avLst/>
          </a:prstGeom>
          <a:noFill/>
          <a:ln>
            <a:noFill/>
          </a:ln>
        </p:spPr>
      </p:pic>
      <p:sp>
        <p:nvSpPr>
          <p:cNvPr id="389" name="Google Shape;389;p10"/>
          <p:cNvSpPr/>
          <p:nvPr/>
        </p:nvSpPr>
        <p:spPr>
          <a:xfrm>
            <a:off x="1463587" y="4039923"/>
            <a:ext cx="228600" cy="271834"/>
          </a:xfrm>
          <a:prstGeom prst="ellipse">
            <a:avLst/>
          </a:prstGeom>
          <a:solidFill>
            <a:srgbClr val="FFF2CC"/>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90" name="Google Shape;390;p10"/>
          <p:cNvSpPr/>
          <p:nvPr/>
        </p:nvSpPr>
        <p:spPr>
          <a:xfrm>
            <a:off x="2326220" y="6395780"/>
            <a:ext cx="190091" cy="149134"/>
          </a:xfrm>
          <a:prstGeom prst="ellipse">
            <a:avLst/>
          </a:prstGeom>
          <a:solidFill>
            <a:srgbClr val="8DA9DB"/>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92" name="Google Shape;392;p10"/>
          <p:cNvSpPr txBox="1"/>
          <p:nvPr/>
        </p:nvSpPr>
        <p:spPr>
          <a:xfrm>
            <a:off x="1827146" y="1763126"/>
            <a:ext cx="9372202" cy="1569620"/>
          </a:xfrm>
          <a:prstGeom prst="rect">
            <a:avLst/>
          </a:prstGeom>
          <a:noFill/>
          <a:ln>
            <a:noFill/>
          </a:ln>
        </p:spPr>
        <p:txBody>
          <a:bodyPr spcFirstLastPara="1" wrap="square" lIns="91425" tIns="45700" rIns="91425" bIns="45700" anchor="t" anchorCtr="0">
            <a:spAutoFit/>
          </a:bodyPr>
          <a:lstStyle/>
          <a:p>
            <a:pPr marL="0" marR="0" lvl="0" indent="0" algn="ctr" rtl="1">
              <a:lnSpc>
                <a:spcPct val="200000"/>
              </a:lnSpc>
              <a:spcBef>
                <a:spcPts val="0"/>
              </a:spcBef>
              <a:spcAft>
                <a:spcPts val="0"/>
              </a:spcAft>
              <a:buNone/>
            </a:pPr>
            <a:r>
              <a:rPr lang="x-none" sz="2400" b="1" i="0" u="none" strike="noStrike" cap="none" dirty="0" smtClean="0">
                <a:solidFill>
                  <a:srgbClr val="000000"/>
                </a:solidFill>
                <a:latin typeface="Calibri"/>
                <a:ea typeface="Calibri"/>
                <a:cs typeface="Calibri"/>
                <a:sym typeface="Calibri"/>
              </a:rPr>
              <a:t>רבי </a:t>
            </a:r>
            <a:r>
              <a:rPr lang="x-none" sz="2400" b="1" i="0" u="none" strike="noStrike" cap="none" dirty="0">
                <a:solidFill>
                  <a:srgbClr val="000000"/>
                </a:solidFill>
                <a:latin typeface="Calibri"/>
                <a:ea typeface="Calibri"/>
                <a:cs typeface="Calibri"/>
                <a:sym typeface="Calibri"/>
              </a:rPr>
              <a:t>ברוקא </a:t>
            </a:r>
            <a:r>
              <a:rPr lang="x-none" sz="2400" b="1" i="0" u="none" strike="noStrike" cap="none" dirty="0" smtClean="0">
                <a:solidFill>
                  <a:srgbClr val="000000"/>
                </a:solidFill>
                <a:latin typeface="Calibri"/>
                <a:ea typeface="Calibri"/>
                <a:cs typeface="Calibri"/>
                <a:sym typeface="Calibri"/>
              </a:rPr>
              <a:t>חוזאה</a:t>
            </a:r>
            <a:r>
              <a:rPr lang="he-IL" sz="2400" b="1" i="0" u="none" strike="noStrike" cap="none" dirty="0" smtClean="0">
                <a:solidFill>
                  <a:srgbClr val="000000"/>
                </a:solidFill>
                <a:latin typeface="Calibri"/>
                <a:ea typeface="Calibri"/>
                <a:cs typeface="Calibri"/>
                <a:sym typeface="Calibri"/>
              </a:rPr>
              <a:t> </a:t>
            </a:r>
            <a:r>
              <a:rPr lang="x-none" sz="2400" b="1" i="0" u="none" strike="noStrike" cap="none" dirty="0" smtClean="0">
                <a:solidFill>
                  <a:srgbClr val="000000"/>
                </a:solidFill>
                <a:latin typeface="Calibri"/>
                <a:ea typeface="Calibri"/>
                <a:cs typeface="Calibri"/>
                <a:sym typeface="Calibri"/>
              </a:rPr>
              <a:t>שאל </a:t>
            </a:r>
            <a:r>
              <a:rPr lang="x-none" sz="2400" b="1" i="0" u="none" strike="noStrike" cap="none" dirty="0">
                <a:solidFill>
                  <a:srgbClr val="000000"/>
                </a:solidFill>
                <a:latin typeface="Calibri"/>
                <a:ea typeface="Calibri"/>
                <a:cs typeface="Calibri"/>
                <a:sym typeface="Calibri"/>
              </a:rPr>
              <a:t>את אליהו הנביא מי הוא בן עולם הבא </a:t>
            </a:r>
            <a:endParaRPr lang="he-IL" sz="2400" b="1" i="0" u="none" strike="noStrike" cap="none" dirty="0" smtClean="0">
              <a:solidFill>
                <a:srgbClr val="000000"/>
              </a:solidFill>
              <a:latin typeface="Calibri"/>
              <a:ea typeface="Calibri"/>
              <a:cs typeface="Calibri"/>
              <a:sym typeface="Calibri"/>
            </a:endParaRPr>
          </a:p>
          <a:p>
            <a:pPr marL="0" marR="0" lvl="0" indent="0" algn="ctr" rtl="1">
              <a:lnSpc>
                <a:spcPct val="200000"/>
              </a:lnSpc>
              <a:spcBef>
                <a:spcPts val="0"/>
              </a:spcBef>
              <a:spcAft>
                <a:spcPts val="0"/>
              </a:spcAft>
              <a:buNone/>
            </a:pPr>
            <a:r>
              <a:rPr lang="x-none" sz="2400" b="1" i="0" u="none" strike="noStrike" cap="none" dirty="0" smtClean="0">
                <a:solidFill>
                  <a:srgbClr val="000000"/>
                </a:solidFill>
                <a:latin typeface="Calibri"/>
                <a:ea typeface="Calibri"/>
                <a:cs typeface="Calibri"/>
                <a:sym typeface="Calibri"/>
              </a:rPr>
              <a:t>ואליהו </a:t>
            </a:r>
            <a:r>
              <a:rPr lang="x-none" sz="2400" b="1" i="0" u="none" strike="noStrike" cap="none" dirty="0">
                <a:solidFill>
                  <a:srgbClr val="000000"/>
                </a:solidFill>
                <a:latin typeface="Calibri"/>
                <a:ea typeface="Calibri"/>
                <a:cs typeface="Calibri"/>
                <a:sym typeface="Calibri"/>
              </a:rPr>
              <a:t>הנביא הפנה את תשומת לבו </a:t>
            </a:r>
            <a:r>
              <a:rPr lang="x-none" sz="2400" b="1" i="0" u="none" strike="noStrike" cap="none" dirty="0" smtClean="0">
                <a:solidFill>
                  <a:srgbClr val="000000"/>
                </a:solidFill>
                <a:latin typeface="Calibri"/>
                <a:ea typeface="Calibri"/>
                <a:cs typeface="Calibri"/>
                <a:sym typeface="Calibri"/>
              </a:rPr>
              <a:t>לשני בדחנים</a:t>
            </a:r>
            <a:r>
              <a:rPr lang="he-IL" sz="2400" b="1" i="0" u="none" strike="noStrike" cap="none" dirty="0" smtClean="0">
                <a:solidFill>
                  <a:srgbClr val="000000"/>
                </a:solidFill>
                <a:latin typeface="Calibri"/>
                <a:ea typeface="Calibri"/>
                <a:cs typeface="Calibri"/>
                <a:sym typeface="Calibri"/>
              </a:rPr>
              <a:t>,</a:t>
            </a:r>
            <a:r>
              <a:rPr lang="x-none" sz="2400" b="1" i="0" u="none" strike="noStrike" cap="none" dirty="0" smtClean="0">
                <a:solidFill>
                  <a:srgbClr val="000000"/>
                </a:solidFill>
                <a:latin typeface="Calibri"/>
                <a:ea typeface="Calibri"/>
                <a:cs typeface="Calibri"/>
                <a:sym typeface="Calibri"/>
              </a:rPr>
              <a:t> </a:t>
            </a:r>
            <a:r>
              <a:rPr lang="x-none" sz="2400" b="1" i="0" u="none" strike="noStrike" cap="none" dirty="0">
                <a:solidFill>
                  <a:srgbClr val="000000"/>
                </a:solidFill>
                <a:latin typeface="Calibri"/>
                <a:ea typeface="Calibri"/>
                <a:cs typeface="Calibri"/>
                <a:sym typeface="Calibri"/>
              </a:rPr>
              <a:t>שהיו משמחים אנשים </a:t>
            </a:r>
            <a:r>
              <a:rPr lang="x-none" sz="2400" b="1" i="0" u="none" strike="noStrike" cap="none" dirty="0" smtClean="0">
                <a:solidFill>
                  <a:srgbClr val="000000"/>
                </a:solidFill>
                <a:latin typeface="Calibri"/>
                <a:ea typeface="Calibri"/>
                <a:cs typeface="Calibri"/>
                <a:sym typeface="Calibri"/>
              </a:rPr>
              <a:t>עצובים</a:t>
            </a:r>
            <a:r>
              <a:rPr lang="he-IL" sz="2400" b="1" i="0" u="none" strike="noStrike" cap="none" dirty="0" smtClean="0">
                <a:solidFill>
                  <a:srgbClr val="000000"/>
                </a:solidFill>
                <a:latin typeface="Calibri"/>
                <a:ea typeface="Calibri"/>
                <a:cs typeface="Calibri"/>
                <a:sym typeface="Calibri"/>
              </a:rPr>
              <a:t>*</a:t>
            </a:r>
            <a:endParaRPr sz="18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12" name="Picture 9">
            <a:extLst>
              <a:ext uri="{FF2B5EF4-FFF2-40B4-BE49-F238E27FC236}">
                <a16:creationId xmlns:a16="http://schemas.microsoft.com/office/drawing/2014/main" id="{B4294F5D-5EB7-4FAC-AFE4-AE43E13D7B9D}"/>
              </a:ext>
            </a:extLst>
          </p:cNvPr>
          <p:cNvPicPr>
            <a:picLocks noChangeAspect="1"/>
          </p:cNvPicPr>
          <p:nvPr/>
        </p:nvPicPr>
        <p:blipFill>
          <a:blip r:embed="rId3"/>
          <a:stretch>
            <a:fillRect/>
          </a:stretch>
        </p:blipFill>
        <p:spPr>
          <a:xfrm flipV="1">
            <a:off x="1692187" y="1798561"/>
            <a:ext cx="9642120" cy="2115892"/>
          </a:xfrm>
          <a:prstGeom prst="rect">
            <a:avLst/>
          </a:prstGeom>
          <a:solidFill>
            <a:srgbClr val="FFC000">
              <a:lumMod val="40000"/>
              <a:lumOff val="60000"/>
            </a:srgbClr>
          </a:solidFill>
        </p:spPr>
      </p:pic>
      <p:sp>
        <p:nvSpPr>
          <p:cNvPr id="383" name="Google Shape;383;p10"/>
          <p:cNvSpPr txBox="1">
            <a:spLocks noGrp="1"/>
          </p:cNvSpPr>
          <p:nvPr>
            <p:ph type="title"/>
          </p:nvPr>
        </p:nvSpPr>
        <p:spPr>
          <a:xfrm>
            <a:off x="1012660" y="110221"/>
            <a:ext cx="10515600" cy="1325563"/>
          </a:xfrm>
          <a:prstGeom prst="rect">
            <a:avLst/>
          </a:prstGeom>
          <a:noFill/>
          <a:ln>
            <a:noFill/>
          </a:ln>
        </p:spPr>
        <p:txBody>
          <a:bodyPr spcFirstLastPara="1" wrap="square" lIns="91425" tIns="45700" rIns="91425" bIns="45700" anchor="ctr" anchorCtr="0">
            <a:noAutofit/>
          </a:bodyPr>
          <a:lstStyle/>
          <a:p>
            <a:pPr marL="0" lvl="0" indent="0" algn="ctr" rtl="1">
              <a:lnSpc>
                <a:spcPct val="90000"/>
              </a:lnSpc>
              <a:spcBef>
                <a:spcPts val="0"/>
              </a:spcBef>
              <a:spcAft>
                <a:spcPts val="0"/>
              </a:spcAft>
              <a:buSzPts val="7200"/>
              <a:buNone/>
            </a:pPr>
            <a:r>
              <a:rPr lang="x-none" sz="5400"/>
              <a:t>מן המקורות - חשיבות ההומור </a:t>
            </a:r>
            <a:endParaRPr sz="5400"/>
          </a:p>
        </p:txBody>
      </p:sp>
      <p:sp>
        <p:nvSpPr>
          <p:cNvPr id="384" name="Google Shape;384;p10"/>
          <p:cNvSpPr txBox="1">
            <a:spLocks noGrp="1"/>
          </p:cNvSpPr>
          <p:nvPr>
            <p:ph type="body" idx="1"/>
          </p:nvPr>
        </p:nvSpPr>
        <p:spPr>
          <a:xfrm>
            <a:off x="3851486" y="4311757"/>
            <a:ext cx="7190544" cy="1635599"/>
          </a:xfrm>
          <a:prstGeom prst="rect">
            <a:avLst/>
          </a:prstGeom>
          <a:noFill/>
          <a:ln>
            <a:noFill/>
          </a:ln>
        </p:spPr>
        <p:txBody>
          <a:bodyPr spcFirstLastPara="1" wrap="square" lIns="91425" tIns="45700" rIns="91425" bIns="45700" anchor="t" anchorCtr="0">
            <a:normAutofit/>
          </a:bodyPr>
          <a:lstStyle/>
          <a:p>
            <a:pPr marL="285750" lvl="0" indent="-285750" algn="just" rtl="1">
              <a:lnSpc>
                <a:spcPct val="100000"/>
              </a:lnSpc>
              <a:spcBef>
                <a:spcPts val="1000"/>
              </a:spcBef>
              <a:spcAft>
                <a:spcPts val="0"/>
              </a:spcAft>
              <a:buSzPts val="2800"/>
              <a:buFont typeface="Courier New"/>
              <a:buChar char="o"/>
            </a:pPr>
            <a:r>
              <a:rPr lang="x-none" sz="1900" dirty="0"/>
              <a:t>מכאן למדו חכמים </a:t>
            </a:r>
            <a:r>
              <a:rPr lang="x-none" sz="1900" b="1" dirty="0"/>
              <a:t>שהצחוק עומד במעלה גבוהה וחשובה ביותר ומי שזוכה לשמח את </a:t>
            </a:r>
            <a:r>
              <a:rPr lang="x-none" sz="1900" b="1" dirty="0" smtClean="0"/>
              <a:t>הבריות</a:t>
            </a:r>
            <a:r>
              <a:rPr lang="he-IL" sz="1900" b="1" dirty="0" smtClean="0"/>
              <a:t>, </a:t>
            </a:r>
            <a:r>
              <a:rPr lang="x-none" sz="1900" b="1" dirty="0" smtClean="0"/>
              <a:t>משמח </a:t>
            </a:r>
            <a:r>
              <a:rPr lang="x-none" sz="1900" b="1" dirty="0"/>
              <a:t>את השכינה  וזוכה לחיי העולם הבא.</a:t>
            </a:r>
            <a:endParaRPr sz="1900" b="1" dirty="0"/>
          </a:p>
          <a:p>
            <a:pPr marL="285750" lvl="0" indent="-285750" algn="just" rtl="1">
              <a:lnSpc>
                <a:spcPct val="100000"/>
              </a:lnSpc>
              <a:spcBef>
                <a:spcPts val="1000"/>
              </a:spcBef>
              <a:spcAft>
                <a:spcPts val="0"/>
              </a:spcAft>
              <a:buSzPts val="2800"/>
              <a:buFont typeface="Courier New"/>
              <a:buChar char="o"/>
            </a:pPr>
            <a:r>
              <a:rPr lang="x-none" sz="1900" b="1" dirty="0"/>
              <a:t>עוד ציינו חכמים ש</a:t>
            </a:r>
            <a:r>
              <a:rPr lang="x-none" sz="1900" dirty="0"/>
              <a:t>חשוב שהשימוש בצחוק יהיה במינון </a:t>
            </a:r>
            <a:r>
              <a:rPr lang="x-none" sz="1900" dirty="0" smtClean="0"/>
              <a:t>הנכון</a:t>
            </a:r>
            <a:r>
              <a:rPr lang="he-IL" sz="1900" smtClean="0"/>
              <a:t>, </a:t>
            </a:r>
            <a:r>
              <a:rPr lang="x-none" sz="1900" smtClean="0"/>
              <a:t>כי </a:t>
            </a:r>
            <a:r>
              <a:rPr lang="x-none" sz="1900" dirty="0"/>
              <a:t>שחוק יתר עלול להביא  לידי עבירה</a:t>
            </a:r>
            <a:r>
              <a:rPr lang="x-none" sz="1800" dirty="0"/>
              <a:t>.</a:t>
            </a:r>
            <a:endParaRPr dirty="0"/>
          </a:p>
          <a:p>
            <a:pPr marL="0" lvl="0" indent="0" algn="just" rtl="1">
              <a:lnSpc>
                <a:spcPct val="100000"/>
              </a:lnSpc>
              <a:spcBef>
                <a:spcPts val="1000"/>
              </a:spcBef>
              <a:spcAft>
                <a:spcPts val="0"/>
              </a:spcAft>
              <a:buSzPts val="2800"/>
              <a:buNone/>
            </a:pPr>
            <a:endParaRPr sz="1800" b="1" dirty="0"/>
          </a:p>
          <a:p>
            <a:pPr marL="0" lvl="0" indent="0" algn="just" rtl="1">
              <a:lnSpc>
                <a:spcPct val="200000"/>
              </a:lnSpc>
              <a:spcBef>
                <a:spcPts val="1000"/>
              </a:spcBef>
              <a:spcAft>
                <a:spcPts val="0"/>
              </a:spcAft>
              <a:buSzPts val="2800"/>
              <a:buNone/>
            </a:pPr>
            <a:endParaRPr dirty="0"/>
          </a:p>
        </p:txBody>
      </p:sp>
      <p:sp>
        <p:nvSpPr>
          <p:cNvPr id="386" name="Google Shape;386;p10"/>
          <p:cNvSpPr/>
          <p:nvPr/>
        </p:nvSpPr>
        <p:spPr>
          <a:xfrm>
            <a:off x="4878828" y="4754013"/>
            <a:ext cx="28405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x-none"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87" name="Google Shape;387;p10" descr="Man, Face, Smiley, Laughing, Laugh, Laughter"/>
          <p:cNvPicPr preferRelativeResize="0"/>
          <p:nvPr/>
        </p:nvPicPr>
        <p:blipFill rotWithShape="1">
          <a:blip r:embed="rId4">
            <a:alphaModFix/>
          </a:blip>
          <a:srcRect/>
          <a:stretch/>
        </p:blipFill>
        <p:spPr>
          <a:xfrm>
            <a:off x="1131695" y="270370"/>
            <a:ext cx="786079" cy="959284"/>
          </a:xfrm>
          <a:prstGeom prst="rect">
            <a:avLst/>
          </a:prstGeom>
          <a:noFill/>
          <a:ln>
            <a:noFill/>
          </a:ln>
        </p:spPr>
      </p:pic>
      <p:pic>
        <p:nvPicPr>
          <p:cNvPr id="388" name="Google Shape;388;p10" descr="Dancers, Dancing, Performer, Hip-Hop, Breakdance"/>
          <p:cNvPicPr preferRelativeResize="0"/>
          <p:nvPr/>
        </p:nvPicPr>
        <p:blipFill rotWithShape="1">
          <a:blip r:embed="rId5">
            <a:alphaModFix/>
          </a:blip>
          <a:srcRect/>
          <a:stretch/>
        </p:blipFill>
        <p:spPr>
          <a:xfrm>
            <a:off x="555172" y="4039923"/>
            <a:ext cx="3732188" cy="2807916"/>
          </a:xfrm>
          <a:prstGeom prst="rect">
            <a:avLst/>
          </a:prstGeom>
          <a:noFill/>
          <a:ln>
            <a:noFill/>
          </a:ln>
        </p:spPr>
      </p:pic>
      <p:sp>
        <p:nvSpPr>
          <p:cNvPr id="389" name="Google Shape;389;p10"/>
          <p:cNvSpPr/>
          <p:nvPr/>
        </p:nvSpPr>
        <p:spPr>
          <a:xfrm>
            <a:off x="1463587" y="4039923"/>
            <a:ext cx="228600" cy="271834"/>
          </a:xfrm>
          <a:prstGeom prst="ellipse">
            <a:avLst/>
          </a:prstGeom>
          <a:solidFill>
            <a:srgbClr val="FFF2CC"/>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90" name="Google Shape;390;p10"/>
          <p:cNvSpPr/>
          <p:nvPr/>
        </p:nvSpPr>
        <p:spPr>
          <a:xfrm>
            <a:off x="2326220" y="6395780"/>
            <a:ext cx="190091" cy="149134"/>
          </a:xfrm>
          <a:prstGeom prst="ellipse">
            <a:avLst/>
          </a:prstGeom>
          <a:solidFill>
            <a:srgbClr val="8DA9DB"/>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92" name="Google Shape;392;p10"/>
          <p:cNvSpPr txBox="1"/>
          <p:nvPr/>
        </p:nvSpPr>
        <p:spPr>
          <a:xfrm>
            <a:off x="1692187" y="1736199"/>
            <a:ext cx="9372202" cy="1569620"/>
          </a:xfrm>
          <a:prstGeom prst="rect">
            <a:avLst/>
          </a:prstGeom>
          <a:noFill/>
          <a:ln>
            <a:noFill/>
          </a:ln>
        </p:spPr>
        <p:txBody>
          <a:bodyPr spcFirstLastPara="1" wrap="square" lIns="91425" tIns="45700" rIns="91425" bIns="45700" anchor="t" anchorCtr="0">
            <a:spAutoFit/>
          </a:bodyPr>
          <a:lstStyle/>
          <a:p>
            <a:pPr marL="0" marR="0" lvl="0" indent="0" algn="ctr" rtl="1">
              <a:lnSpc>
                <a:spcPct val="200000"/>
              </a:lnSpc>
              <a:spcBef>
                <a:spcPts val="0"/>
              </a:spcBef>
              <a:spcAft>
                <a:spcPts val="0"/>
              </a:spcAft>
              <a:buNone/>
            </a:pPr>
            <a:r>
              <a:rPr lang="x-none" sz="2400" b="1" i="0" u="none" strike="noStrike" cap="none" dirty="0" smtClean="0">
                <a:solidFill>
                  <a:srgbClr val="000000"/>
                </a:solidFill>
                <a:latin typeface="Calibri"/>
                <a:ea typeface="Calibri"/>
                <a:cs typeface="Calibri"/>
                <a:sym typeface="Calibri"/>
              </a:rPr>
              <a:t>רבי </a:t>
            </a:r>
            <a:r>
              <a:rPr lang="x-none" sz="2400" b="1" i="0" u="none" strike="noStrike" cap="none" dirty="0">
                <a:solidFill>
                  <a:srgbClr val="000000"/>
                </a:solidFill>
                <a:latin typeface="Calibri"/>
                <a:ea typeface="Calibri"/>
                <a:cs typeface="Calibri"/>
                <a:sym typeface="Calibri"/>
              </a:rPr>
              <a:t>ברוקא </a:t>
            </a:r>
            <a:r>
              <a:rPr lang="x-none" sz="2400" b="1" i="0" u="none" strike="noStrike" cap="none" dirty="0" smtClean="0">
                <a:solidFill>
                  <a:srgbClr val="000000"/>
                </a:solidFill>
                <a:latin typeface="Calibri"/>
                <a:ea typeface="Calibri"/>
                <a:cs typeface="Calibri"/>
                <a:sym typeface="Calibri"/>
              </a:rPr>
              <a:t>חוזאה</a:t>
            </a:r>
            <a:r>
              <a:rPr lang="he-IL" sz="2400" b="1" i="0" u="none" strike="noStrike" cap="none" dirty="0" smtClean="0">
                <a:solidFill>
                  <a:srgbClr val="000000"/>
                </a:solidFill>
                <a:latin typeface="Calibri"/>
                <a:ea typeface="Calibri"/>
                <a:cs typeface="Calibri"/>
                <a:sym typeface="Calibri"/>
              </a:rPr>
              <a:t> </a:t>
            </a:r>
            <a:r>
              <a:rPr lang="x-none" sz="2400" b="1" i="0" u="none" strike="noStrike" cap="none" dirty="0" smtClean="0">
                <a:solidFill>
                  <a:srgbClr val="000000"/>
                </a:solidFill>
                <a:latin typeface="Calibri"/>
                <a:ea typeface="Calibri"/>
                <a:cs typeface="Calibri"/>
                <a:sym typeface="Calibri"/>
              </a:rPr>
              <a:t>שאל </a:t>
            </a:r>
            <a:r>
              <a:rPr lang="x-none" sz="2400" b="1" i="0" u="none" strike="noStrike" cap="none" dirty="0">
                <a:solidFill>
                  <a:srgbClr val="000000"/>
                </a:solidFill>
                <a:latin typeface="Calibri"/>
                <a:ea typeface="Calibri"/>
                <a:cs typeface="Calibri"/>
                <a:sym typeface="Calibri"/>
              </a:rPr>
              <a:t>את אליהו הנביא מי הוא בן עולם הבא </a:t>
            </a:r>
            <a:endParaRPr lang="he-IL" sz="2400" b="1" i="0" u="none" strike="noStrike" cap="none" dirty="0" smtClean="0">
              <a:solidFill>
                <a:srgbClr val="000000"/>
              </a:solidFill>
              <a:latin typeface="Calibri"/>
              <a:ea typeface="Calibri"/>
              <a:cs typeface="Calibri"/>
              <a:sym typeface="Calibri"/>
            </a:endParaRPr>
          </a:p>
          <a:p>
            <a:pPr marL="0" marR="0" lvl="0" indent="0" algn="ctr" rtl="1">
              <a:lnSpc>
                <a:spcPct val="200000"/>
              </a:lnSpc>
              <a:spcBef>
                <a:spcPts val="0"/>
              </a:spcBef>
              <a:spcAft>
                <a:spcPts val="0"/>
              </a:spcAft>
              <a:buNone/>
            </a:pPr>
            <a:r>
              <a:rPr lang="x-none" sz="2400" b="1" i="0" u="none" strike="noStrike" cap="none" dirty="0" smtClean="0">
                <a:solidFill>
                  <a:srgbClr val="000000"/>
                </a:solidFill>
                <a:latin typeface="Calibri"/>
                <a:ea typeface="Calibri"/>
                <a:cs typeface="Calibri"/>
                <a:sym typeface="Calibri"/>
              </a:rPr>
              <a:t>ואליהו </a:t>
            </a:r>
            <a:r>
              <a:rPr lang="x-none" sz="2400" b="1" i="0" u="none" strike="noStrike" cap="none" dirty="0">
                <a:solidFill>
                  <a:srgbClr val="000000"/>
                </a:solidFill>
                <a:latin typeface="Calibri"/>
                <a:ea typeface="Calibri"/>
                <a:cs typeface="Calibri"/>
                <a:sym typeface="Calibri"/>
              </a:rPr>
              <a:t>הנביא הפנה את תשומת לבו </a:t>
            </a:r>
            <a:r>
              <a:rPr lang="x-none" sz="2400" b="1" i="0" u="none" strike="noStrike" cap="none" dirty="0" smtClean="0">
                <a:solidFill>
                  <a:srgbClr val="000000"/>
                </a:solidFill>
                <a:latin typeface="Calibri"/>
                <a:ea typeface="Calibri"/>
                <a:cs typeface="Calibri"/>
                <a:sym typeface="Calibri"/>
              </a:rPr>
              <a:t>לשני בדחנים</a:t>
            </a:r>
            <a:r>
              <a:rPr lang="he-IL" sz="2400" b="1" i="0" u="none" strike="noStrike" cap="none" dirty="0" smtClean="0">
                <a:solidFill>
                  <a:srgbClr val="000000"/>
                </a:solidFill>
                <a:latin typeface="Calibri"/>
                <a:ea typeface="Calibri"/>
                <a:cs typeface="Calibri"/>
                <a:sym typeface="Calibri"/>
              </a:rPr>
              <a:t>,</a:t>
            </a:r>
            <a:r>
              <a:rPr lang="x-none" sz="2400" b="1" i="0" u="none" strike="noStrike" cap="none" dirty="0" smtClean="0">
                <a:solidFill>
                  <a:srgbClr val="000000"/>
                </a:solidFill>
                <a:latin typeface="Calibri"/>
                <a:ea typeface="Calibri"/>
                <a:cs typeface="Calibri"/>
                <a:sym typeface="Calibri"/>
              </a:rPr>
              <a:t> </a:t>
            </a:r>
            <a:r>
              <a:rPr lang="x-none" sz="2400" b="1" i="0" u="none" strike="noStrike" cap="none" dirty="0">
                <a:solidFill>
                  <a:srgbClr val="000000"/>
                </a:solidFill>
                <a:latin typeface="Calibri"/>
                <a:ea typeface="Calibri"/>
                <a:cs typeface="Calibri"/>
                <a:sym typeface="Calibri"/>
              </a:rPr>
              <a:t>שהיו משמחים אנשים </a:t>
            </a:r>
            <a:r>
              <a:rPr lang="x-none" sz="2400" b="1" i="0" u="none" strike="noStrike" cap="none" dirty="0" smtClean="0">
                <a:solidFill>
                  <a:srgbClr val="000000"/>
                </a:solidFill>
                <a:latin typeface="Calibri"/>
                <a:ea typeface="Calibri"/>
                <a:cs typeface="Calibri"/>
                <a:sym typeface="Calibri"/>
              </a:rPr>
              <a:t>עצובים</a:t>
            </a:r>
            <a:r>
              <a:rPr lang="he-IL" sz="2400" b="1" i="0" u="none" strike="noStrike" cap="none" dirty="0" smtClean="0">
                <a:solidFill>
                  <a:srgbClr val="000000"/>
                </a:solidFill>
                <a:latin typeface="Calibri"/>
                <a:ea typeface="Calibri"/>
                <a:cs typeface="Calibri"/>
                <a:sym typeface="Calibri"/>
              </a:rPr>
              <a:t>*</a:t>
            </a:r>
            <a:endParaRPr sz="1800" b="1" dirty="0"/>
          </a:p>
        </p:txBody>
      </p:sp>
      <p:sp>
        <p:nvSpPr>
          <p:cNvPr id="13" name="Google Shape;385;p10"/>
          <p:cNvSpPr/>
          <p:nvPr/>
        </p:nvSpPr>
        <p:spPr>
          <a:xfrm>
            <a:off x="5297301" y="3304042"/>
            <a:ext cx="2623301" cy="338514"/>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None/>
            </a:pPr>
            <a:r>
              <a:rPr lang="he-IL" sz="1600" b="1" dirty="0" smtClean="0"/>
              <a:t>(</a:t>
            </a:r>
            <a:r>
              <a:rPr lang="he-IL" sz="1600" b="1" i="0" u="none" strike="noStrike" cap="none" dirty="0" smtClean="0">
                <a:solidFill>
                  <a:srgbClr val="000000"/>
                </a:solidFill>
                <a:sym typeface="Arial"/>
              </a:rPr>
              <a:t>גמרא </a:t>
            </a:r>
            <a:r>
              <a:rPr lang="x-none" sz="1600" b="1" i="0" u="none" strike="noStrike" cap="none" dirty="0" smtClean="0">
                <a:solidFill>
                  <a:srgbClr val="000000"/>
                </a:solidFill>
                <a:sym typeface="Arial"/>
              </a:rPr>
              <a:t>מסכת </a:t>
            </a:r>
            <a:r>
              <a:rPr lang="x-none" sz="1600" b="1" i="0" u="none" strike="noStrike" cap="none" dirty="0">
                <a:solidFill>
                  <a:srgbClr val="000000"/>
                </a:solidFill>
                <a:sym typeface="Arial"/>
              </a:rPr>
              <a:t>תענית </a:t>
            </a:r>
            <a:r>
              <a:rPr lang="x-none" sz="1600" b="1" i="0" u="none" strike="noStrike" cap="none" dirty="0" smtClean="0">
                <a:solidFill>
                  <a:srgbClr val="000000"/>
                </a:solidFill>
                <a:sym typeface="Arial"/>
              </a:rPr>
              <a:t>דף כ"ב</a:t>
            </a:r>
            <a:r>
              <a:rPr lang="he-IL" sz="1600" b="1" i="0" u="none" strike="noStrike" cap="none" dirty="0" smtClean="0">
                <a:solidFill>
                  <a:srgbClr val="000000"/>
                </a:solidFill>
                <a:sym typeface="Arial"/>
              </a:rPr>
              <a:t>)</a:t>
            </a:r>
            <a:endParaRPr sz="1600" b="1" i="0" u="none" strike="noStrike" cap="none" dirty="0">
              <a:solidFill>
                <a:srgbClr val="000000"/>
              </a:solidFill>
              <a:sym typeface="Arial"/>
            </a:endParaRPr>
          </a:p>
        </p:txBody>
      </p:sp>
    </p:spTree>
    <p:extLst>
      <p:ext uri="{BB962C8B-B14F-4D97-AF65-F5344CB8AC3E}">
        <p14:creationId xmlns:p14="http://schemas.microsoft.com/office/powerpoint/2010/main" val="4165698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45"/>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Autofit/>
          </a:bodyPr>
          <a:lstStyle/>
          <a:p>
            <a:pPr marL="0" lvl="0" indent="0" algn="ctr" rtl="1">
              <a:lnSpc>
                <a:spcPct val="90000"/>
              </a:lnSpc>
              <a:spcBef>
                <a:spcPts val="0"/>
              </a:spcBef>
              <a:spcAft>
                <a:spcPts val="0"/>
              </a:spcAft>
              <a:buClr>
                <a:srgbClr val="002060"/>
              </a:buClr>
              <a:buSzPts val="7200"/>
              <a:buFont typeface="Calibri"/>
              <a:buNone/>
            </a:pPr>
            <a:r>
              <a:rPr lang="x-none" sz="6600"/>
              <a:t>נסכם.. למה בכלל צריך הומור?</a:t>
            </a:r>
            <a:endParaRPr sz="6600"/>
          </a:p>
        </p:txBody>
      </p:sp>
      <p:sp>
        <p:nvSpPr>
          <p:cNvPr id="399" name="Google Shape;399;p45"/>
          <p:cNvSpPr txBox="1">
            <a:spLocks noGrp="1"/>
          </p:cNvSpPr>
          <p:nvPr>
            <p:ph type="body" idx="1"/>
          </p:nvPr>
        </p:nvSpPr>
        <p:spPr>
          <a:xfrm>
            <a:off x="1602368" y="1705766"/>
            <a:ext cx="9751432" cy="4752754"/>
          </a:xfrm>
          <a:prstGeom prst="rect">
            <a:avLst/>
          </a:prstGeom>
          <a:noFill/>
          <a:ln>
            <a:noFill/>
          </a:ln>
        </p:spPr>
        <p:txBody>
          <a:bodyPr spcFirstLastPara="1" wrap="square" lIns="91425" tIns="45700" rIns="91425" bIns="45700" anchor="t" anchorCtr="0">
            <a:normAutofit fontScale="92500"/>
          </a:bodyPr>
          <a:lstStyle/>
          <a:p>
            <a:pPr marL="0" lvl="0" indent="0" algn="r" rtl="1">
              <a:lnSpc>
                <a:spcPct val="150000"/>
              </a:lnSpc>
              <a:spcBef>
                <a:spcPts val="1000"/>
              </a:spcBef>
              <a:spcAft>
                <a:spcPts val="0"/>
              </a:spcAft>
              <a:buSzPct val="108108"/>
              <a:buNone/>
            </a:pPr>
            <a:r>
              <a:rPr lang="x-none" dirty="0"/>
              <a:t>הומור טוב לבריאות</a:t>
            </a:r>
            <a:endParaRPr dirty="0"/>
          </a:p>
          <a:p>
            <a:pPr marL="0" lvl="0" indent="0" algn="r" rtl="1">
              <a:lnSpc>
                <a:spcPct val="150000"/>
              </a:lnSpc>
              <a:spcBef>
                <a:spcPts val="1000"/>
              </a:spcBef>
              <a:spcAft>
                <a:spcPts val="0"/>
              </a:spcAft>
              <a:buSzPct val="108108"/>
              <a:buNone/>
            </a:pPr>
            <a:r>
              <a:rPr lang="x-none" dirty="0"/>
              <a:t>הומור מעורר שמחה</a:t>
            </a:r>
            <a:endParaRPr dirty="0"/>
          </a:p>
          <a:p>
            <a:pPr marL="0" lvl="0" indent="0" algn="r" rtl="1">
              <a:lnSpc>
                <a:spcPct val="150000"/>
              </a:lnSpc>
              <a:spcBef>
                <a:spcPts val="1000"/>
              </a:spcBef>
              <a:spcAft>
                <a:spcPts val="0"/>
              </a:spcAft>
              <a:buSzPct val="108108"/>
              <a:buNone/>
            </a:pPr>
            <a:r>
              <a:rPr lang="x-none" dirty="0"/>
              <a:t>הומור מייצר קרבה לאחרים סביבי</a:t>
            </a:r>
            <a:endParaRPr dirty="0"/>
          </a:p>
          <a:p>
            <a:pPr marL="0" lvl="0" indent="0" algn="r" rtl="1">
              <a:lnSpc>
                <a:spcPct val="150000"/>
              </a:lnSpc>
              <a:spcBef>
                <a:spcPts val="1000"/>
              </a:spcBef>
              <a:spcAft>
                <a:spcPts val="0"/>
              </a:spcAft>
              <a:buSzPct val="108108"/>
              <a:buNone/>
            </a:pPr>
            <a:r>
              <a:rPr lang="x-none" dirty="0"/>
              <a:t>הומור מעודד אותנו</a:t>
            </a:r>
            <a:endParaRPr dirty="0"/>
          </a:p>
          <a:p>
            <a:pPr marL="0" lvl="0" indent="0" algn="r" rtl="1">
              <a:lnSpc>
                <a:spcPct val="150000"/>
              </a:lnSpc>
              <a:spcBef>
                <a:spcPts val="1000"/>
              </a:spcBef>
              <a:spcAft>
                <a:spcPts val="0"/>
              </a:spcAft>
              <a:buSzPct val="108108"/>
              <a:buNone/>
            </a:pPr>
            <a:r>
              <a:rPr lang="x-none" dirty="0"/>
              <a:t>הומור מייצר אווירה נעימה</a:t>
            </a:r>
            <a:endParaRPr lang="he-IL" dirty="0"/>
          </a:p>
          <a:p>
            <a:pPr marL="0" lvl="0" indent="0" algn="r" rtl="1">
              <a:lnSpc>
                <a:spcPct val="150000"/>
              </a:lnSpc>
              <a:spcBef>
                <a:spcPts val="1000"/>
              </a:spcBef>
              <a:spcAft>
                <a:spcPts val="0"/>
              </a:spcAft>
              <a:buSzPct val="108108"/>
              <a:buNone/>
            </a:pPr>
            <a:r>
              <a:rPr lang="he-IL" dirty="0"/>
              <a:t>הומור משמח את הבריות ומכאן שהוא משמח את השכינה ומזכה בעולם הבא</a:t>
            </a:r>
            <a:endParaRPr dirty="0"/>
          </a:p>
          <a:p>
            <a:pPr marL="0" lvl="0" indent="0" algn="r" rtl="1">
              <a:lnSpc>
                <a:spcPct val="150000"/>
              </a:lnSpc>
              <a:spcBef>
                <a:spcPts val="1000"/>
              </a:spcBef>
              <a:spcAft>
                <a:spcPts val="0"/>
              </a:spcAft>
              <a:buSzPct val="108108"/>
              <a:buNone/>
            </a:pPr>
            <a:endParaRPr dirty="0"/>
          </a:p>
          <a:p>
            <a:pPr marL="0" lvl="0" indent="0" algn="r" rtl="1">
              <a:lnSpc>
                <a:spcPct val="150000"/>
              </a:lnSpc>
              <a:spcBef>
                <a:spcPts val="1000"/>
              </a:spcBef>
              <a:spcAft>
                <a:spcPts val="0"/>
              </a:spcAft>
              <a:buSzPct val="116424"/>
              <a:buNone/>
            </a:pPr>
            <a:endParaRPr sz="2600" dirty="0"/>
          </a:p>
          <a:p>
            <a:pPr marL="0" lvl="0" indent="0" algn="r" rtl="1">
              <a:lnSpc>
                <a:spcPct val="150000"/>
              </a:lnSpc>
              <a:spcBef>
                <a:spcPts val="1000"/>
              </a:spcBef>
              <a:spcAft>
                <a:spcPts val="0"/>
              </a:spcAft>
              <a:buSzPct val="116424"/>
              <a:buNone/>
            </a:pPr>
            <a:endParaRPr sz="2600" dirty="0"/>
          </a:p>
        </p:txBody>
      </p:sp>
      <p:pic>
        <p:nvPicPr>
          <p:cNvPr id="400" name="Google Shape;400;p45" descr="אהבתי של חתול טופי"/>
          <p:cNvPicPr preferRelativeResize="0"/>
          <p:nvPr/>
        </p:nvPicPr>
        <p:blipFill rotWithShape="1">
          <a:blip r:embed="rId3">
            <a:alphaModFix/>
          </a:blip>
          <a:srcRect/>
          <a:stretch/>
        </p:blipFill>
        <p:spPr>
          <a:xfrm>
            <a:off x="0" y="3506974"/>
            <a:ext cx="2877118" cy="287711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9">
                                            <p:txEl>
                                              <p:pRg st="0" end="0"/>
                                            </p:txEl>
                                          </p:spTgt>
                                        </p:tgtEl>
                                        <p:attrNameLst>
                                          <p:attrName>style.visibility</p:attrName>
                                        </p:attrNameLst>
                                      </p:cBhvr>
                                      <p:to>
                                        <p:strVal val="visible"/>
                                      </p:to>
                                    </p:set>
                                    <p:animEffect transition="in" filter="fade">
                                      <p:cBhvr>
                                        <p:cTn id="7" dur="1000"/>
                                        <p:tgtEl>
                                          <p:spTgt spid="3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9">
                                            <p:txEl>
                                              <p:pRg st="1" end="1"/>
                                            </p:txEl>
                                          </p:spTgt>
                                        </p:tgtEl>
                                        <p:attrNameLst>
                                          <p:attrName>style.visibility</p:attrName>
                                        </p:attrNameLst>
                                      </p:cBhvr>
                                      <p:to>
                                        <p:strVal val="visible"/>
                                      </p:to>
                                    </p:set>
                                    <p:animEffect transition="in" filter="fade">
                                      <p:cBhvr>
                                        <p:cTn id="12" dur="1000"/>
                                        <p:tgtEl>
                                          <p:spTgt spid="3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99">
                                            <p:txEl>
                                              <p:pRg st="2" end="2"/>
                                            </p:txEl>
                                          </p:spTgt>
                                        </p:tgtEl>
                                        <p:attrNameLst>
                                          <p:attrName>style.visibility</p:attrName>
                                        </p:attrNameLst>
                                      </p:cBhvr>
                                      <p:to>
                                        <p:strVal val="visible"/>
                                      </p:to>
                                    </p:set>
                                    <p:animEffect transition="in" filter="fade">
                                      <p:cBhvr>
                                        <p:cTn id="17" dur="1000"/>
                                        <p:tgtEl>
                                          <p:spTgt spid="3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99">
                                            <p:txEl>
                                              <p:pRg st="3" end="3"/>
                                            </p:txEl>
                                          </p:spTgt>
                                        </p:tgtEl>
                                        <p:attrNameLst>
                                          <p:attrName>style.visibility</p:attrName>
                                        </p:attrNameLst>
                                      </p:cBhvr>
                                      <p:to>
                                        <p:strVal val="visible"/>
                                      </p:to>
                                    </p:set>
                                    <p:animEffect transition="in" filter="fade">
                                      <p:cBhvr>
                                        <p:cTn id="22" dur="1000"/>
                                        <p:tgtEl>
                                          <p:spTgt spid="39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99">
                                            <p:txEl>
                                              <p:pRg st="4" end="4"/>
                                            </p:txEl>
                                          </p:spTgt>
                                        </p:tgtEl>
                                        <p:attrNameLst>
                                          <p:attrName>style.visibility</p:attrName>
                                        </p:attrNameLst>
                                      </p:cBhvr>
                                      <p:to>
                                        <p:strVal val="visible"/>
                                      </p:to>
                                    </p:set>
                                    <p:animEffect transition="in" filter="fade">
                                      <p:cBhvr>
                                        <p:cTn id="27" dur="1000"/>
                                        <p:tgtEl>
                                          <p:spTgt spid="39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99">
                                            <p:txEl>
                                              <p:pRg st="5" end="5"/>
                                            </p:txEl>
                                          </p:spTgt>
                                        </p:tgtEl>
                                        <p:attrNameLst>
                                          <p:attrName>style.visibility</p:attrName>
                                        </p:attrNameLst>
                                      </p:cBhvr>
                                      <p:to>
                                        <p:strVal val="visible"/>
                                      </p:to>
                                    </p:set>
                                    <p:animEffect transition="in" filter="fade">
                                      <p:cBhvr>
                                        <p:cTn id="32" dur="1000"/>
                                        <p:tgtEl>
                                          <p:spTgt spid="3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13" name="אליפסה 12"/>
          <p:cNvSpPr/>
          <p:nvPr/>
        </p:nvSpPr>
        <p:spPr>
          <a:xfrm>
            <a:off x="491399" y="4230454"/>
            <a:ext cx="2421811" cy="2366238"/>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he-IL"/>
          </a:p>
        </p:txBody>
      </p:sp>
      <p:sp>
        <p:nvSpPr>
          <p:cNvPr id="2" name="אליפסה 1"/>
          <p:cNvSpPr/>
          <p:nvPr/>
        </p:nvSpPr>
        <p:spPr>
          <a:xfrm>
            <a:off x="1811917" y="1734167"/>
            <a:ext cx="2494269" cy="2336892"/>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he-IL"/>
          </a:p>
        </p:txBody>
      </p:sp>
      <p:sp>
        <p:nvSpPr>
          <p:cNvPr id="407" name="Google Shape;407;p46"/>
          <p:cNvSpPr txBox="1">
            <a:spLocks noGrp="1"/>
          </p:cNvSpPr>
          <p:nvPr>
            <p:ph type="title"/>
          </p:nvPr>
        </p:nvSpPr>
        <p:spPr>
          <a:xfrm>
            <a:off x="838200" y="161492"/>
            <a:ext cx="10515600" cy="1325563"/>
          </a:xfrm>
          <a:prstGeom prst="rect">
            <a:avLst/>
          </a:prstGeom>
          <a:noFill/>
          <a:ln>
            <a:noFill/>
          </a:ln>
        </p:spPr>
        <p:txBody>
          <a:bodyPr spcFirstLastPara="1" wrap="square" lIns="91425" tIns="45700" rIns="91425" bIns="45700" anchor="ctr" anchorCtr="0">
            <a:normAutofit/>
          </a:bodyPr>
          <a:lstStyle/>
          <a:p>
            <a:pPr marL="0" lvl="0" indent="0" algn="ctr" rtl="1">
              <a:lnSpc>
                <a:spcPct val="90000"/>
              </a:lnSpc>
              <a:spcBef>
                <a:spcPts val="0"/>
              </a:spcBef>
              <a:spcAft>
                <a:spcPts val="0"/>
              </a:spcAft>
              <a:buClr>
                <a:srgbClr val="002060"/>
              </a:buClr>
              <a:buSzPts val="7200"/>
              <a:buFont typeface="Calibri"/>
              <a:buNone/>
            </a:pPr>
            <a:r>
              <a:rPr lang="x-none"/>
              <a:t>יוצרים הומור בכיתה</a:t>
            </a:r>
            <a:endParaRPr/>
          </a:p>
        </p:txBody>
      </p:sp>
      <p:sp>
        <p:nvSpPr>
          <p:cNvPr id="408" name="Google Shape;408;p46"/>
          <p:cNvSpPr txBox="1">
            <a:spLocks noGrp="1"/>
          </p:cNvSpPr>
          <p:nvPr>
            <p:ph type="body" idx="1"/>
          </p:nvPr>
        </p:nvSpPr>
        <p:spPr>
          <a:xfrm>
            <a:off x="3850820" y="2116201"/>
            <a:ext cx="8149583" cy="4169093"/>
          </a:xfrm>
          <a:prstGeom prst="rect">
            <a:avLst/>
          </a:prstGeom>
          <a:noFill/>
          <a:ln>
            <a:noFill/>
          </a:ln>
        </p:spPr>
        <p:txBody>
          <a:bodyPr spcFirstLastPara="1" wrap="square" lIns="91425" tIns="45700" rIns="91425" bIns="45700" anchor="t" anchorCtr="0">
            <a:normAutofit/>
          </a:bodyPr>
          <a:lstStyle/>
          <a:p>
            <a:pPr marL="457200" lvl="0" indent="-457200" algn="r" rtl="1">
              <a:lnSpc>
                <a:spcPct val="150000"/>
              </a:lnSpc>
              <a:spcBef>
                <a:spcPts val="1000"/>
              </a:spcBef>
              <a:spcAft>
                <a:spcPts val="0"/>
              </a:spcAft>
              <a:buSzPts val="2800"/>
              <a:buFont typeface="Courier New"/>
              <a:buChar char="o"/>
            </a:pPr>
            <a:r>
              <a:rPr lang="x-none" dirty="0"/>
              <a:t>התחלקו </a:t>
            </a:r>
            <a:r>
              <a:rPr lang="x-none" dirty="0" smtClean="0"/>
              <a:t>לקבוצות</a:t>
            </a:r>
            <a:endParaRPr dirty="0"/>
          </a:p>
          <a:p>
            <a:pPr marL="457200" lvl="0" indent="-457200" algn="r" rtl="1">
              <a:lnSpc>
                <a:spcPct val="150000"/>
              </a:lnSpc>
              <a:spcBef>
                <a:spcPts val="1000"/>
              </a:spcBef>
              <a:spcAft>
                <a:spcPts val="0"/>
              </a:spcAft>
              <a:buSzPts val="2800"/>
              <a:buFont typeface="Courier New"/>
              <a:buChar char="o"/>
            </a:pPr>
            <a:r>
              <a:rPr lang="x-none" dirty="0"/>
              <a:t>בחרו פעילות </a:t>
            </a:r>
            <a:r>
              <a:rPr lang="x-none" dirty="0" smtClean="0"/>
              <a:t>מצחיקה</a:t>
            </a:r>
            <a:r>
              <a:rPr lang="he-IL" dirty="0" smtClean="0"/>
              <a:t>, </a:t>
            </a:r>
            <a:r>
              <a:rPr lang="x-none" dirty="0" smtClean="0"/>
              <a:t>אותה </a:t>
            </a:r>
            <a:r>
              <a:rPr lang="x-none" dirty="0"/>
              <a:t>תציגו לכיתה: </a:t>
            </a:r>
            <a:endParaRPr dirty="0"/>
          </a:p>
          <a:p>
            <a:pPr marL="0" lvl="0" indent="0" algn="r" rtl="1">
              <a:lnSpc>
                <a:spcPct val="150000"/>
              </a:lnSpc>
              <a:spcBef>
                <a:spcPts val="1000"/>
              </a:spcBef>
              <a:spcAft>
                <a:spcPts val="0"/>
              </a:spcAft>
              <a:buSzPts val="2800"/>
              <a:buNone/>
            </a:pPr>
            <a:r>
              <a:rPr lang="x-none" dirty="0"/>
              <a:t>     תמונות </a:t>
            </a:r>
            <a:r>
              <a:rPr lang="x-none" dirty="0" smtClean="0"/>
              <a:t>מצחיקות</a:t>
            </a:r>
            <a:r>
              <a:rPr lang="he-IL" dirty="0" smtClean="0"/>
              <a:t>,</a:t>
            </a:r>
            <a:r>
              <a:rPr lang="x-none" dirty="0" smtClean="0"/>
              <a:t> משחק</a:t>
            </a:r>
            <a:r>
              <a:rPr lang="he-IL" dirty="0" smtClean="0"/>
              <a:t>,</a:t>
            </a:r>
            <a:r>
              <a:rPr lang="x-none" dirty="0" smtClean="0"/>
              <a:t> הצגה</a:t>
            </a:r>
            <a:r>
              <a:rPr lang="he-IL" dirty="0" smtClean="0"/>
              <a:t>, </a:t>
            </a:r>
            <a:r>
              <a:rPr lang="x-none" dirty="0" smtClean="0"/>
              <a:t>קומיקס</a:t>
            </a:r>
            <a:r>
              <a:rPr lang="he-IL" dirty="0" smtClean="0"/>
              <a:t>, </a:t>
            </a:r>
            <a:r>
              <a:rPr lang="x-none" dirty="0" smtClean="0"/>
              <a:t>לספר </a:t>
            </a:r>
            <a:r>
              <a:rPr lang="x-none" dirty="0"/>
              <a:t>בדיחות.</a:t>
            </a:r>
            <a:endParaRPr dirty="0"/>
          </a:p>
          <a:p>
            <a:pPr marL="457200" lvl="0" indent="-457200" algn="r" rtl="1">
              <a:lnSpc>
                <a:spcPct val="150000"/>
              </a:lnSpc>
              <a:spcBef>
                <a:spcPts val="1000"/>
              </a:spcBef>
              <a:spcAft>
                <a:spcPts val="0"/>
              </a:spcAft>
              <a:buSzPts val="2800"/>
              <a:buFont typeface="Courier New"/>
              <a:buChar char="o"/>
            </a:pPr>
            <a:r>
              <a:rPr lang="x-none" dirty="0"/>
              <a:t>תכננו וצרו את </a:t>
            </a:r>
            <a:r>
              <a:rPr lang="x-none" dirty="0" smtClean="0"/>
              <a:t>הפעילות</a:t>
            </a:r>
            <a:r>
              <a:rPr lang="he-IL" dirty="0" smtClean="0"/>
              <a:t>.</a:t>
            </a:r>
            <a:r>
              <a:rPr lang="x-none" dirty="0" smtClean="0"/>
              <a:t> </a:t>
            </a:r>
            <a:endParaRPr dirty="0"/>
          </a:p>
          <a:p>
            <a:pPr marL="457200" lvl="0" indent="-457200" algn="r" rtl="1">
              <a:lnSpc>
                <a:spcPct val="150000"/>
              </a:lnSpc>
              <a:spcBef>
                <a:spcPts val="1000"/>
              </a:spcBef>
              <a:spcAft>
                <a:spcPts val="0"/>
              </a:spcAft>
              <a:buSzPts val="2800"/>
              <a:buFont typeface="Courier New"/>
              <a:buChar char="o"/>
            </a:pPr>
            <a:r>
              <a:rPr lang="x-none" dirty="0" smtClean="0">
                <a:solidFill>
                  <a:schemeClr val="dk1"/>
                </a:solidFill>
              </a:rPr>
              <a:t>בשיעור </a:t>
            </a:r>
            <a:r>
              <a:rPr lang="x-none" dirty="0">
                <a:solidFill>
                  <a:schemeClr val="dk1"/>
                </a:solidFill>
              </a:rPr>
              <a:t>הבא </a:t>
            </a:r>
            <a:r>
              <a:rPr lang="x-none" dirty="0"/>
              <a:t>תציגו את הפעילות </a:t>
            </a:r>
            <a:r>
              <a:rPr lang="x-none" dirty="0" smtClean="0"/>
              <a:t>שלכם</a:t>
            </a:r>
            <a:r>
              <a:rPr lang="he-IL" dirty="0" smtClean="0"/>
              <a:t> </a:t>
            </a:r>
            <a:r>
              <a:rPr lang="x-none" dirty="0" smtClean="0"/>
              <a:t>לכיתה</a:t>
            </a:r>
            <a:r>
              <a:rPr lang="x-none" dirty="0"/>
              <a:t>.</a:t>
            </a:r>
            <a:endParaRPr dirty="0"/>
          </a:p>
          <a:p>
            <a:pPr marL="457200" lvl="0" indent="-279400" algn="r" rtl="1">
              <a:lnSpc>
                <a:spcPct val="150000"/>
              </a:lnSpc>
              <a:spcBef>
                <a:spcPts val="1000"/>
              </a:spcBef>
              <a:spcAft>
                <a:spcPts val="0"/>
              </a:spcAft>
              <a:buSzPts val="2800"/>
              <a:buFont typeface="Courier New"/>
              <a:buNone/>
            </a:pPr>
            <a:endParaRPr dirty="0"/>
          </a:p>
          <a:p>
            <a:pPr marL="457200" lvl="0" indent="-279400" algn="r" rtl="1">
              <a:lnSpc>
                <a:spcPct val="90000"/>
              </a:lnSpc>
              <a:spcBef>
                <a:spcPts val="1000"/>
              </a:spcBef>
              <a:spcAft>
                <a:spcPts val="0"/>
              </a:spcAft>
              <a:buSzPts val="2800"/>
              <a:buFont typeface="Courier New"/>
              <a:buNone/>
            </a:pPr>
            <a:endParaRPr dirty="0"/>
          </a:p>
        </p:txBody>
      </p:sp>
      <p:pic>
        <p:nvPicPr>
          <p:cNvPr id="7" name="Picture 2" descr="Free vector graphics of Family"/>
          <p:cNvPicPr>
            <a:picLocks noChangeAspect="1" noChangeArrowheads="1"/>
          </p:cNvPicPr>
          <p:nvPr/>
        </p:nvPicPr>
        <p:blipFill rotWithShape="1">
          <a:blip r:embed="rId3">
            <a:extLst>
              <a:ext uri="{28A0092B-C50C-407E-A947-70E740481C1C}">
                <a14:useLocalDpi xmlns:a14="http://schemas.microsoft.com/office/drawing/2010/main" val="0"/>
              </a:ext>
            </a:extLst>
          </a:blip>
          <a:srcRect l="81058" t="21416"/>
          <a:stretch/>
        </p:blipFill>
        <p:spPr bwMode="auto">
          <a:xfrm>
            <a:off x="505331" y="4298500"/>
            <a:ext cx="1044220" cy="21660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ree vector graphics of Family"/>
          <p:cNvPicPr>
            <a:picLocks noChangeAspect="1" noChangeArrowheads="1"/>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81058" t="21416"/>
          <a:stretch/>
        </p:blipFill>
        <p:spPr bwMode="auto">
          <a:xfrm>
            <a:off x="1137845" y="4308853"/>
            <a:ext cx="1057062" cy="219273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vector graphics of Family"/>
          <p:cNvPicPr>
            <a:picLocks noChangeAspect="1" noChangeArrowheads="1"/>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81058" t="21416"/>
          <a:stretch/>
        </p:blipFill>
        <p:spPr bwMode="auto">
          <a:xfrm>
            <a:off x="1811918" y="4320663"/>
            <a:ext cx="1045674" cy="216911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ree vector graphics of Family"/>
          <p:cNvPicPr>
            <a:picLocks noChangeAspect="1" noChangeArrowheads="1"/>
          </p:cNvPicPr>
          <p:nvPr/>
        </p:nvPicPr>
        <p:blipFill rotWithShape="1">
          <a:blip r:embed="rId3">
            <a:duotone>
              <a:schemeClr val="bg2">
                <a:shade val="45000"/>
                <a:satMod val="135000"/>
              </a:schemeClr>
              <a:prstClr val="white"/>
            </a:duotone>
            <a:extLst>
              <a:ext uri="{28A0092B-C50C-407E-A947-70E740481C1C}">
                <a14:useLocalDpi xmlns:a14="http://schemas.microsoft.com/office/drawing/2010/main" val="0"/>
              </a:ext>
            </a:extLst>
          </a:blip>
          <a:srcRect l="53238" t="21416" r="20603"/>
          <a:stretch/>
        </p:blipFill>
        <p:spPr bwMode="auto">
          <a:xfrm>
            <a:off x="1702304" y="1766321"/>
            <a:ext cx="1513000" cy="227258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Free vector graphics of Family"/>
          <p:cNvPicPr>
            <a:picLocks noChangeAspect="1" noChangeArrowheads="1"/>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Lst>
          </a:blip>
          <a:srcRect l="53238" t="21416" r="20603"/>
          <a:stretch/>
        </p:blipFill>
        <p:spPr bwMode="auto">
          <a:xfrm>
            <a:off x="2329339" y="1822527"/>
            <a:ext cx="1459423" cy="219211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Free vector graphics of Family"/>
          <p:cNvPicPr>
            <a:picLocks noChangeAspect="1" noChangeArrowheads="1"/>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l="53238" t="21416" r="20603"/>
          <a:stretch/>
        </p:blipFill>
        <p:spPr bwMode="auto">
          <a:xfrm>
            <a:off x="3034952" y="1822527"/>
            <a:ext cx="1427467" cy="2144112"/>
          </a:xfrm>
          <a:prstGeom prst="rect">
            <a:avLst/>
          </a:prstGeom>
          <a:noFill/>
          <a:extLst>
            <a:ext uri="{909E8E84-426E-40DD-AFC4-6F175D3DCCD1}">
              <a14:hiddenFill xmlns:a14="http://schemas.microsoft.com/office/drawing/2010/main">
                <a:solidFill>
                  <a:srgbClr val="FFFFFF"/>
                </a:solidFill>
              </a14:hiddenFill>
            </a:ext>
          </a:extLst>
        </p:spPr>
      </p:pic>
      <p:sp>
        <p:nvSpPr>
          <p:cNvPr id="14" name="אליפסה 13"/>
          <p:cNvSpPr/>
          <p:nvPr/>
        </p:nvSpPr>
        <p:spPr>
          <a:xfrm>
            <a:off x="519251" y="3103068"/>
            <a:ext cx="914402" cy="863571"/>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he-IL"/>
          </a:p>
        </p:txBody>
      </p:sp>
      <p:sp>
        <p:nvSpPr>
          <p:cNvPr id="15" name="אליפסה 14"/>
          <p:cNvSpPr/>
          <p:nvPr/>
        </p:nvSpPr>
        <p:spPr>
          <a:xfrm>
            <a:off x="4569986" y="1903228"/>
            <a:ext cx="507243" cy="514013"/>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he-IL"/>
          </a:p>
        </p:txBody>
      </p:sp>
      <p:sp>
        <p:nvSpPr>
          <p:cNvPr id="16" name="אליפסה 15"/>
          <p:cNvSpPr/>
          <p:nvPr/>
        </p:nvSpPr>
        <p:spPr>
          <a:xfrm>
            <a:off x="2975268" y="4350325"/>
            <a:ext cx="914402" cy="863571"/>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he-IL"/>
          </a:p>
        </p:txBody>
      </p:sp>
      <p:sp>
        <p:nvSpPr>
          <p:cNvPr id="17" name="אליפסה 16"/>
          <p:cNvSpPr/>
          <p:nvPr/>
        </p:nvSpPr>
        <p:spPr>
          <a:xfrm>
            <a:off x="1017255" y="2456958"/>
            <a:ext cx="507243" cy="514013"/>
          </a:xfrm>
          <a:prstGeom prst="ellipse">
            <a:avLst/>
          </a:prstGeom>
        </p:spPr>
        <p:style>
          <a:lnRef idx="1">
            <a:schemeClr val="accent4"/>
          </a:lnRef>
          <a:fillRef idx="2">
            <a:schemeClr val="accent4"/>
          </a:fillRef>
          <a:effectRef idx="1">
            <a:schemeClr val="accent4"/>
          </a:effectRef>
          <a:fontRef idx="minor">
            <a:schemeClr val="dk1"/>
          </a:fontRef>
        </p:style>
        <p:txBody>
          <a:bodyPr rtlCol="1" anchor="ctr"/>
          <a:lstStyle/>
          <a:p>
            <a:pPr algn="ctr"/>
            <a:endParaRPr lang="he-IL"/>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47"/>
          <p:cNvSpPr txBox="1">
            <a:spLocks noGrp="1"/>
          </p:cNvSpPr>
          <p:nvPr>
            <p:ph type="body" idx="1"/>
          </p:nvPr>
        </p:nvSpPr>
        <p:spPr>
          <a:xfrm>
            <a:off x="2264227" y="2323803"/>
            <a:ext cx="9705819" cy="3622643"/>
          </a:xfrm>
          <a:prstGeom prst="rect">
            <a:avLst/>
          </a:prstGeom>
          <a:noFill/>
          <a:ln>
            <a:noFill/>
          </a:ln>
        </p:spPr>
        <p:txBody>
          <a:bodyPr spcFirstLastPara="1" wrap="square" lIns="91425" tIns="45700" rIns="91425" bIns="45700" anchor="t" anchorCtr="0">
            <a:normAutofit fontScale="92500"/>
          </a:bodyPr>
          <a:lstStyle/>
          <a:p>
            <a:pPr marL="514350" lvl="0" indent="-514350" algn="just" rtl="1">
              <a:lnSpc>
                <a:spcPct val="150000"/>
              </a:lnSpc>
              <a:spcBef>
                <a:spcPts val="1000"/>
              </a:spcBef>
              <a:spcAft>
                <a:spcPts val="0"/>
              </a:spcAft>
              <a:buSzPct val="108108"/>
              <a:buFont typeface="Arial"/>
              <a:buAutoNum type="arabicPeriod"/>
            </a:pPr>
            <a:r>
              <a:rPr lang="x-none" dirty="0"/>
              <a:t>איך </a:t>
            </a:r>
            <a:r>
              <a:rPr lang="x-none" dirty="0" smtClean="0"/>
              <a:t>הרגשתם</a:t>
            </a:r>
            <a:r>
              <a:rPr lang="x-none" dirty="0" smtClean="0">
                <a:solidFill>
                  <a:srgbClr val="FF0000"/>
                </a:solidFill>
              </a:rPr>
              <a:t> </a:t>
            </a:r>
            <a:r>
              <a:rPr lang="x-none" dirty="0" smtClean="0"/>
              <a:t>כשעבדתם </a:t>
            </a:r>
            <a:r>
              <a:rPr lang="x-none" dirty="0"/>
              <a:t>בקבוצות על פעילות מצחיקה למען הכיתה?</a:t>
            </a:r>
            <a:endParaRPr dirty="0"/>
          </a:p>
          <a:p>
            <a:pPr marL="514350" lvl="0" indent="-514350" algn="just" rtl="1">
              <a:lnSpc>
                <a:spcPct val="150000"/>
              </a:lnSpc>
              <a:spcBef>
                <a:spcPts val="1000"/>
              </a:spcBef>
              <a:spcAft>
                <a:spcPts val="0"/>
              </a:spcAft>
              <a:buSzPct val="108108"/>
              <a:buFont typeface="Arial"/>
              <a:buAutoNum type="arabicPeriod"/>
            </a:pPr>
            <a:r>
              <a:rPr lang="x-none" dirty="0"/>
              <a:t>האם העבודה על פעילות הומוריסטית יצרה אוירה נעימה בקבוצה? כיצד?   תנו דוגמאות.</a:t>
            </a:r>
            <a:endParaRPr dirty="0"/>
          </a:p>
          <a:p>
            <a:pPr marL="514350" lvl="0" indent="-514350" algn="just" rtl="1">
              <a:lnSpc>
                <a:spcPct val="150000"/>
              </a:lnSpc>
              <a:spcBef>
                <a:spcPts val="1000"/>
              </a:spcBef>
              <a:spcAft>
                <a:spcPts val="0"/>
              </a:spcAft>
              <a:buSzPct val="108108"/>
              <a:buFont typeface="Arial"/>
              <a:buAutoNum type="arabicPeriod"/>
            </a:pPr>
            <a:r>
              <a:rPr lang="x-none" dirty="0"/>
              <a:t>איך אתם </a:t>
            </a:r>
            <a:r>
              <a:rPr lang="x-none" dirty="0" smtClean="0"/>
              <a:t>מרגישים </a:t>
            </a:r>
            <a:r>
              <a:rPr lang="x-none" dirty="0"/>
              <a:t>לקראת העברת הפעילות </a:t>
            </a:r>
            <a:r>
              <a:rPr lang="x-none" dirty="0" smtClean="0"/>
              <a:t>שתכננתם </a:t>
            </a:r>
            <a:r>
              <a:rPr lang="x-none" dirty="0"/>
              <a:t>לכיתה?</a:t>
            </a:r>
            <a:endParaRPr dirty="0"/>
          </a:p>
          <a:p>
            <a:pPr marL="514350" lvl="0" indent="-514350" algn="just" rtl="1">
              <a:lnSpc>
                <a:spcPct val="150000"/>
              </a:lnSpc>
              <a:spcBef>
                <a:spcPts val="1000"/>
              </a:spcBef>
              <a:spcAft>
                <a:spcPts val="0"/>
              </a:spcAft>
              <a:buSzPct val="108108"/>
              <a:buFont typeface="Arial"/>
              <a:buAutoNum type="arabicPeriod"/>
            </a:pPr>
            <a:r>
              <a:rPr lang="x-none" dirty="0"/>
              <a:t>איזה רגש אתם </a:t>
            </a:r>
            <a:r>
              <a:rPr lang="x-none" dirty="0" smtClean="0"/>
              <a:t>מרגישים </a:t>
            </a:r>
            <a:r>
              <a:rPr lang="x-none" dirty="0"/>
              <a:t>עכשיו בסיום השיעור שלנו? מה הוביל לרגש זה?</a:t>
            </a:r>
            <a:endParaRPr dirty="0"/>
          </a:p>
        </p:txBody>
      </p:sp>
      <p:pic>
        <p:nvPicPr>
          <p:cNvPr id="416" name="Google Shape;416;p47" descr="צ'אט עם מילוי מלא"/>
          <p:cNvPicPr preferRelativeResize="0"/>
          <p:nvPr/>
        </p:nvPicPr>
        <p:blipFill rotWithShape="1">
          <a:blip r:embed="rId3">
            <a:alphaModFix/>
          </a:blip>
          <a:srcRect t="13132" b="15545"/>
          <a:stretch/>
        </p:blipFill>
        <p:spPr>
          <a:xfrm>
            <a:off x="476301" y="1441578"/>
            <a:ext cx="2481943" cy="1770191"/>
          </a:xfrm>
          <a:prstGeom prst="rect">
            <a:avLst/>
          </a:prstGeom>
          <a:noFill/>
          <a:ln>
            <a:noFill/>
          </a:ln>
        </p:spPr>
      </p:pic>
      <p:pic>
        <p:nvPicPr>
          <p:cNvPr id="417" name="Google Shape;417;p47" descr="צ'אט עם מילוי מלא"/>
          <p:cNvPicPr preferRelativeResize="0"/>
          <p:nvPr/>
        </p:nvPicPr>
        <p:blipFill rotWithShape="1">
          <a:blip r:embed="rId4">
            <a:alphaModFix/>
          </a:blip>
          <a:srcRect t="15811" r="3121" b="17902"/>
          <a:stretch/>
        </p:blipFill>
        <p:spPr>
          <a:xfrm>
            <a:off x="0" y="2035618"/>
            <a:ext cx="2345534" cy="160486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48"/>
          <p:cNvSpPr/>
          <p:nvPr/>
        </p:nvSpPr>
        <p:spPr>
          <a:xfrm>
            <a:off x="8923477" y="2198411"/>
            <a:ext cx="3075900" cy="3464167"/>
          </a:xfrm>
          <a:custGeom>
            <a:avLst/>
            <a:gdLst/>
            <a:ahLst/>
            <a:cxnLst/>
            <a:rect l="l" t="t" r="r" b="b"/>
            <a:pathLst>
              <a:path w="3075900" h="3464167" fill="none" extrusionOk="0">
                <a:moveTo>
                  <a:pt x="0" y="577373"/>
                </a:moveTo>
                <a:cubicBezTo>
                  <a:pt x="5560" y="228789"/>
                  <a:pt x="123565" y="-37013"/>
                  <a:pt x="307858" y="0"/>
                </a:cubicBezTo>
                <a:cubicBezTo>
                  <a:pt x="850076" y="157199"/>
                  <a:pt x="1669213" y="-229938"/>
                  <a:pt x="2768041" y="0"/>
                </a:cubicBezTo>
                <a:cubicBezTo>
                  <a:pt x="2902818" y="-53507"/>
                  <a:pt x="3087350" y="361436"/>
                  <a:pt x="3075900" y="577373"/>
                </a:cubicBezTo>
                <a:cubicBezTo>
                  <a:pt x="2992803" y="1091247"/>
                  <a:pt x="3160518" y="2188235"/>
                  <a:pt x="3075900" y="2886793"/>
                </a:cubicBezTo>
                <a:cubicBezTo>
                  <a:pt x="3037100" y="3180844"/>
                  <a:pt x="2922551" y="3456664"/>
                  <a:pt x="2768041" y="3464167"/>
                </a:cubicBezTo>
                <a:cubicBezTo>
                  <a:pt x="1613851" y="3391263"/>
                  <a:pt x="720621" y="3374946"/>
                  <a:pt x="307858" y="3464167"/>
                </a:cubicBezTo>
                <a:cubicBezTo>
                  <a:pt x="108501" y="3427304"/>
                  <a:pt x="-55171" y="3147408"/>
                  <a:pt x="0" y="2886793"/>
                </a:cubicBezTo>
                <a:cubicBezTo>
                  <a:pt x="1624" y="1749956"/>
                  <a:pt x="-75269" y="1547199"/>
                  <a:pt x="0" y="577373"/>
                </a:cubicBezTo>
                <a:close/>
              </a:path>
              <a:path w="3075900" h="3464167" extrusionOk="0">
                <a:moveTo>
                  <a:pt x="0" y="577373"/>
                </a:moveTo>
                <a:cubicBezTo>
                  <a:pt x="-3586" y="218204"/>
                  <a:pt x="99721" y="26432"/>
                  <a:pt x="307858" y="0"/>
                </a:cubicBezTo>
                <a:cubicBezTo>
                  <a:pt x="684993" y="-161909"/>
                  <a:pt x="2237957" y="-65442"/>
                  <a:pt x="2768041" y="0"/>
                </a:cubicBezTo>
                <a:cubicBezTo>
                  <a:pt x="2935191" y="-10099"/>
                  <a:pt x="3114829" y="226231"/>
                  <a:pt x="3075900" y="577373"/>
                </a:cubicBezTo>
                <a:cubicBezTo>
                  <a:pt x="3023217" y="1433492"/>
                  <a:pt x="3283349" y="2130460"/>
                  <a:pt x="3075900" y="2886793"/>
                </a:cubicBezTo>
                <a:cubicBezTo>
                  <a:pt x="3070234" y="3226443"/>
                  <a:pt x="2948346" y="3486764"/>
                  <a:pt x="2768041" y="3464167"/>
                </a:cubicBezTo>
                <a:cubicBezTo>
                  <a:pt x="1957739" y="3259844"/>
                  <a:pt x="564073" y="3615954"/>
                  <a:pt x="307858" y="3464167"/>
                </a:cubicBezTo>
                <a:cubicBezTo>
                  <a:pt x="175823" y="3474670"/>
                  <a:pt x="-39249" y="3286866"/>
                  <a:pt x="0" y="2886793"/>
                </a:cubicBezTo>
                <a:cubicBezTo>
                  <a:pt x="10754" y="2388944"/>
                  <a:pt x="117304" y="960220"/>
                  <a:pt x="0" y="577373"/>
                </a:cubicBezTo>
                <a:close/>
              </a:path>
              <a:path w="3075900" h="3464167" fill="none" extrusionOk="0">
                <a:moveTo>
                  <a:pt x="0" y="577373"/>
                </a:moveTo>
                <a:cubicBezTo>
                  <a:pt x="-11728" y="222368"/>
                  <a:pt x="120733" y="-25728"/>
                  <a:pt x="307858" y="0"/>
                </a:cubicBezTo>
                <a:cubicBezTo>
                  <a:pt x="911388" y="288541"/>
                  <a:pt x="1758980" y="-325166"/>
                  <a:pt x="2768041" y="0"/>
                </a:cubicBezTo>
                <a:cubicBezTo>
                  <a:pt x="2928598" y="-22769"/>
                  <a:pt x="3125865" y="330306"/>
                  <a:pt x="3075900" y="577373"/>
                </a:cubicBezTo>
                <a:cubicBezTo>
                  <a:pt x="3153804" y="930821"/>
                  <a:pt x="3008552" y="2181818"/>
                  <a:pt x="3075900" y="2886793"/>
                </a:cubicBezTo>
                <a:cubicBezTo>
                  <a:pt x="3058702" y="3197076"/>
                  <a:pt x="2916388" y="3484866"/>
                  <a:pt x="2768041" y="3464167"/>
                </a:cubicBezTo>
                <a:cubicBezTo>
                  <a:pt x="1626395" y="3418656"/>
                  <a:pt x="790039" y="3420468"/>
                  <a:pt x="307858" y="3464167"/>
                </a:cubicBezTo>
                <a:cubicBezTo>
                  <a:pt x="137930" y="3453822"/>
                  <a:pt x="-57055" y="3193236"/>
                  <a:pt x="0" y="2886793"/>
                </a:cubicBezTo>
                <a:cubicBezTo>
                  <a:pt x="20634" y="1747545"/>
                  <a:pt x="-72319" y="1520374"/>
                  <a:pt x="0" y="577373"/>
                </a:cubicBezTo>
                <a:close/>
              </a:path>
            </a:pathLst>
          </a:custGeom>
          <a:solidFill>
            <a:srgbClr val="B686DA"/>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2600"/>
              <a:buFont typeface="Arial"/>
              <a:buNone/>
            </a:pPr>
            <a:r>
              <a:rPr lang="x-none" sz="2600" b="0" i="0" u="none" strike="noStrike" cap="none" dirty="0">
                <a:solidFill>
                  <a:srgbClr val="000000"/>
                </a:solidFill>
                <a:latin typeface="Calibri"/>
                <a:ea typeface="Calibri"/>
                <a:cs typeface="Calibri"/>
                <a:sym typeface="Calibri"/>
              </a:rPr>
              <a:t>הכרנו את המושג הומור,</a:t>
            </a:r>
            <a:endParaRPr sz="1400" b="0" i="0" u="none" strike="noStrike" cap="none" dirty="0">
              <a:solidFill>
                <a:srgbClr val="000000"/>
              </a:solidFill>
              <a:latin typeface="Arial"/>
              <a:ea typeface="Arial"/>
              <a:cs typeface="Arial"/>
              <a:sym typeface="Arial"/>
            </a:endParaRPr>
          </a:p>
          <a:p>
            <a:pPr marL="0" marR="0" lvl="0" indent="0" algn="ctr" rtl="1">
              <a:lnSpc>
                <a:spcPct val="100000"/>
              </a:lnSpc>
              <a:spcBef>
                <a:spcPts val="0"/>
              </a:spcBef>
              <a:spcAft>
                <a:spcPts val="0"/>
              </a:spcAft>
              <a:buClr>
                <a:srgbClr val="000000"/>
              </a:buClr>
              <a:buSzPts val="2600"/>
              <a:buFont typeface="Arial"/>
              <a:buNone/>
            </a:pPr>
            <a:r>
              <a:rPr lang="x-none" sz="2600" dirty="0">
                <a:latin typeface="Calibri"/>
                <a:ea typeface="Calibri"/>
                <a:cs typeface="Calibri"/>
                <a:sym typeface="Calibri"/>
              </a:rPr>
              <a:t>ראינו מה יחס </a:t>
            </a:r>
            <a:endParaRPr lang="he-IL" sz="2600" dirty="0">
              <a:latin typeface="Calibri"/>
              <a:ea typeface="Calibri"/>
              <a:cs typeface="Calibri"/>
              <a:sym typeface="Calibri"/>
            </a:endParaRPr>
          </a:p>
          <a:p>
            <a:pPr marL="0" marR="0" lvl="0" indent="0" algn="ctr" rtl="1">
              <a:lnSpc>
                <a:spcPct val="100000"/>
              </a:lnSpc>
              <a:spcBef>
                <a:spcPts val="0"/>
              </a:spcBef>
              <a:spcAft>
                <a:spcPts val="0"/>
              </a:spcAft>
              <a:buClr>
                <a:srgbClr val="000000"/>
              </a:buClr>
              <a:buSzPts val="2600"/>
              <a:buFont typeface="Arial"/>
              <a:buNone/>
            </a:pPr>
            <a:r>
              <a:rPr lang="x-none" sz="2600" dirty="0">
                <a:latin typeface="Calibri"/>
                <a:ea typeface="Calibri"/>
                <a:cs typeface="Calibri"/>
                <a:sym typeface="Calibri"/>
              </a:rPr>
              <a:t>היהדות אל ההומור</a:t>
            </a:r>
            <a:endParaRPr sz="2600" dirty="0">
              <a:latin typeface="Calibri"/>
              <a:ea typeface="Calibri"/>
              <a:cs typeface="Calibri"/>
            </a:endParaRPr>
          </a:p>
          <a:p>
            <a:pPr marL="0" marR="0" lvl="0" indent="0" algn="ctr" rtl="1">
              <a:lnSpc>
                <a:spcPct val="100000"/>
              </a:lnSpc>
              <a:spcBef>
                <a:spcPts val="0"/>
              </a:spcBef>
              <a:spcAft>
                <a:spcPts val="0"/>
              </a:spcAft>
              <a:buClr>
                <a:srgbClr val="000000"/>
              </a:buClr>
              <a:buSzPts val="2600"/>
              <a:buFont typeface="Arial"/>
              <a:buNone/>
            </a:pPr>
            <a:r>
              <a:rPr lang="x-none" sz="2600" b="0" i="0" u="none" strike="noStrike" cap="none" dirty="0">
                <a:solidFill>
                  <a:srgbClr val="000000"/>
                </a:solidFill>
                <a:latin typeface="Calibri"/>
                <a:ea typeface="Calibri"/>
                <a:cs typeface="Calibri"/>
                <a:sym typeface="Calibri"/>
              </a:rPr>
              <a:t> ולמדנו מה מצחיק אותנו</a:t>
            </a:r>
            <a:endParaRPr sz="1400" b="0" i="0" u="none" strike="noStrike" cap="none" dirty="0">
              <a:solidFill>
                <a:srgbClr val="000000"/>
              </a:solidFill>
              <a:latin typeface="Arial"/>
              <a:ea typeface="Arial"/>
              <a:cs typeface="Arial"/>
              <a:sym typeface="Arial"/>
            </a:endParaRPr>
          </a:p>
        </p:txBody>
      </p:sp>
      <p:sp>
        <p:nvSpPr>
          <p:cNvPr id="424" name="Google Shape;424;p48"/>
          <p:cNvSpPr/>
          <p:nvPr/>
        </p:nvSpPr>
        <p:spPr>
          <a:xfrm>
            <a:off x="6091644" y="2198411"/>
            <a:ext cx="2721751" cy="3464166"/>
          </a:xfrm>
          <a:custGeom>
            <a:avLst/>
            <a:gdLst/>
            <a:ahLst/>
            <a:cxnLst/>
            <a:rect l="l" t="t" r="r" b="b"/>
            <a:pathLst>
              <a:path w="2721751" h="3464166" fill="none" extrusionOk="0">
                <a:moveTo>
                  <a:pt x="0" y="577372"/>
                </a:moveTo>
                <a:cubicBezTo>
                  <a:pt x="6783" y="222695"/>
                  <a:pt x="108458" y="-37941"/>
                  <a:pt x="272412" y="0"/>
                </a:cubicBezTo>
                <a:cubicBezTo>
                  <a:pt x="734665" y="171413"/>
                  <a:pt x="1470615" y="-231156"/>
                  <a:pt x="2449338" y="0"/>
                </a:cubicBezTo>
                <a:cubicBezTo>
                  <a:pt x="2580350" y="-37607"/>
                  <a:pt x="2730259" y="345331"/>
                  <a:pt x="2721751" y="577372"/>
                </a:cubicBezTo>
                <a:cubicBezTo>
                  <a:pt x="2636113" y="1091196"/>
                  <a:pt x="2805899" y="2187854"/>
                  <a:pt x="2721751" y="2886793"/>
                </a:cubicBezTo>
                <a:cubicBezTo>
                  <a:pt x="2688668" y="3182234"/>
                  <a:pt x="2584511" y="3456449"/>
                  <a:pt x="2449338" y="3464166"/>
                </a:cubicBezTo>
                <a:cubicBezTo>
                  <a:pt x="1396515" y="3357327"/>
                  <a:pt x="626716" y="3379378"/>
                  <a:pt x="272412" y="3464166"/>
                </a:cubicBezTo>
                <a:cubicBezTo>
                  <a:pt x="89067" y="3422747"/>
                  <a:pt x="-25664" y="3167279"/>
                  <a:pt x="0" y="2886793"/>
                </a:cubicBezTo>
                <a:cubicBezTo>
                  <a:pt x="7138" y="1747643"/>
                  <a:pt x="-59451" y="1537419"/>
                  <a:pt x="0" y="577372"/>
                </a:cubicBezTo>
                <a:close/>
              </a:path>
              <a:path w="2721751" h="3464166" extrusionOk="0">
                <a:moveTo>
                  <a:pt x="0" y="577372"/>
                </a:moveTo>
                <a:cubicBezTo>
                  <a:pt x="-1676" y="205622"/>
                  <a:pt x="88319" y="29612"/>
                  <a:pt x="272412" y="0"/>
                </a:cubicBezTo>
                <a:cubicBezTo>
                  <a:pt x="625260" y="-152180"/>
                  <a:pt x="1941011" y="-73981"/>
                  <a:pt x="2449338" y="0"/>
                </a:cubicBezTo>
                <a:cubicBezTo>
                  <a:pt x="2598765" y="-3305"/>
                  <a:pt x="2732270" y="254596"/>
                  <a:pt x="2721751" y="577372"/>
                </a:cubicBezTo>
                <a:cubicBezTo>
                  <a:pt x="2670044" y="1431259"/>
                  <a:pt x="2863098" y="2166906"/>
                  <a:pt x="2721751" y="2886793"/>
                </a:cubicBezTo>
                <a:cubicBezTo>
                  <a:pt x="2716640" y="3225432"/>
                  <a:pt x="2604628" y="3492458"/>
                  <a:pt x="2449338" y="3464166"/>
                </a:cubicBezTo>
                <a:cubicBezTo>
                  <a:pt x="1754873" y="3261273"/>
                  <a:pt x="522266" y="3617834"/>
                  <a:pt x="272412" y="3464166"/>
                </a:cubicBezTo>
                <a:cubicBezTo>
                  <a:pt x="148703" y="3485842"/>
                  <a:pt x="-31086" y="3270922"/>
                  <a:pt x="0" y="2886793"/>
                </a:cubicBezTo>
                <a:cubicBezTo>
                  <a:pt x="23133" y="2407187"/>
                  <a:pt x="130940" y="1008622"/>
                  <a:pt x="0" y="577372"/>
                </a:cubicBezTo>
                <a:close/>
              </a:path>
              <a:path w="2721751" h="3464166" fill="none" extrusionOk="0">
                <a:moveTo>
                  <a:pt x="0" y="577372"/>
                </a:moveTo>
                <a:cubicBezTo>
                  <a:pt x="-645" y="244328"/>
                  <a:pt x="99431" y="-15042"/>
                  <a:pt x="272412" y="0"/>
                </a:cubicBezTo>
                <a:cubicBezTo>
                  <a:pt x="734629" y="222553"/>
                  <a:pt x="1515205" y="-259237"/>
                  <a:pt x="2449338" y="0"/>
                </a:cubicBezTo>
                <a:cubicBezTo>
                  <a:pt x="2598475" y="-12962"/>
                  <a:pt x="2747681" y="322662"/>
                  <a:pt x="2721751" y="577372"/>
                </a:cubicBezTo>
                <a:cubicBezTo>
                  <a:pt x="2796759" y="931253"/>
                  <a:pt x="2655399" y="2181396"/>
                  <a:pt x="2721751" y="2886793"/>
                </a:cubicBezTo>
                <a:cubicBezTo>
                  <a:pt x="2713783" y="3210603"/>
                  <a:pt x="2581896" y="3479584"/>
                  <a:pt x="2449338" y="3464166"/>
                </a:cubicBezTo>
                <a:cubicBezTo>
                  <a:pt x="1394316" y="3461093"/>
                  <a:pt x="677685" y="3398256"/>
                  <a:pt x="272412" y="3464166"/>
                </a:cubicBezTo>
                <a:cubicBezTo>
                  <a:pt x="154902" y="3476047"/>
                  <a:pt x="-55568" y="3194372"/>
                  <a:pt x="0" y="2886793"/>
                </a:cubicBezTo>
                <a:cubicBezTo>
                  <a:pt x="-1847" y="1754859"/>
                  <a:pt x="-61709" y="1521310"/>
                  <a:pt x="0" y="577372"/>
                </a:cubicBezTo>
                <a:close/>
              </a:path>
            </a:pathLst>
          </a:custGeom>
          <a:solidFill>
            <a:srgbClr val="A8D08C"/>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2600"/>
              <a:buFont typeface="Arial"/>
              <a:buNone/>
            </a:pPr>
            <a:r>
              <a:rPr lang="x-none" sz="2600" b="0" i="0" u="none" strike="noStrike" cap="none">
                <a:solidFill>
                  <a:srgbClr val="000000"/>
                </a:solidFill>
                <a:latin typeface="Calibri"/>
                <a:ea typeface="Calibri"/>
                <a:cs typeface="Calibri"/>
                <a:sym typeface="Calibri"/>
              </a:rPr>
              <a:t>הומור משפר את ההרגשה שלנו וגורם לנו לשמוח ולצחוק</a:t>
            </a:r>
            <a:endParaRPr sz="1400" b="0" i="0" u="none" strike="noStrike" cap="none">
              <a:solidFill>
                <a:srgbClr val="000000"/>
              </a:solidFill>
              <a:latin typeface="Arial"/>
              <a:ea typeface="Arial"/>
              <a:cs typeface="Arial"/>
              <a:sym typeface="Arial"/>
            </a:endParaRPr>
          </a:p>
        </p:txBody>
      </p:sp>
      <p:sp>
        <p:nvSpPr>
          <p:cNvPr id="425" name="Google Shape;425;p48"/>
          <p:cNvSpPr/>
          <p:nvPr/>
        </p:nvSpPr>
        <p:spPr>
          <a:xfrm>
            <a:off x="3234093" y="2276672"/>
            <a:ext cx="2747469" cy="3385905"/>
          </a:xfrm>
          <a:custGeom>
            <a:avLst/>
            <a:gdLst/>
            <a:ahLst/>
            <a:cxnLst/>
            <a:rect l="l" t="t" r="r" b="b"/>
            <a:pathLst>
              <a:path w="2747469" h="3385905" fill="none" extrusionOk="0">
                <a:moveTo>
                  <a:pt x="0" y="564329"/>
                </a:moveTo>
                <a:cubicBezTo>
                  <a:pt x="6044" y="220432"/>
                  <a:pt x="109352" y="-37416"/>
                  <a:pt x="274986" y="0"/>
                </a:cubicBezTo>
                <a:cubicBezTo>
                  <a:pt x="750962" y="161474"/>
                  <a:pt x="1331888" y="-265614"/>
                  <a:pt x="2472482" y="0"/>
                </a:cubicBezTo>
                <a:cubicBezTo>
                  <a:pt x="2601227" y="-40934"/>
                  <a:pt x="2756482" y="341311"/>
                  <a:pt x="2747469" y="564329"/>
                </a:cubicBezTo>
                <a:cubicBezTo>
                  <a:pt x="2730859" y="1046712"/>
                  <a:pt x="2853805" y="2150752"/>
                  <a:pt x="2747469" y="2821575"/>
                </a:cubicBezTo>
                <a:cubicBezTo>
                  <a:pt x="2703422" y="3105568"/>
                  <a:pt x="2590761" y="3372119"/>
                  <a:pt x="2472482" y="3385904"/>
                </a:cubicBezTo>
                <a:cubicBezTo>
                  <a:pt x="1432075" y="3305537"/>
                  <a:pt x="624011" y="3307045"/>
                  <a:pt x="274986" y="3385904"/>
                </a:cubicBezTo>
                <a:cubicBezTo>
                  <a:pt x="79886" y="3334693"/>
                  <a:pt x="-39033" y="3085827"/>
                  <a:pt x="0" y="2821575"/>
                </a:cubicBezTo>
                <a:cubicBezTo>
                  <a:pt x="23810" y="1704321"/>
                  <a:pt x="-60008" y="1503096"/>
                  <a:pt x="0" y="564329"/>
                </a:cubicBezTo>
                <a:close/>
              </a:path>
              <a:path w="2747469" h="3385905" extrusionOk="0">
                <a:moveTo>
                  <a:pt x="0" y="564329"/>
                </a:moveTo>
                <a:cubicBezTo>
                  <a:pt x="-2916" y="212090"/>
                  <a:pt x="102940" y="46565"/>
                  <a:pt x="274986" y="0"/>
                </a:cubicBezTo>
                <a:cubicBezTo>
                  <a:pt x="669100" y="-137766"/>
                  <a:pt x="2015328" y="-62095"/>
                  <a:pt x="2472482" y="0"/>
                </a:cubicBezTo>
                <a:cubicBezTo>
                  <a:pt x="2613193" y="-35980"/>
                  <a:pt x="2780779" y="225555"/>
                  <a:pt x="2747469" y="564329"/>
                </a:cubicBezTo>
                <a:cubicBezTo>
                  <a:pt x="2759303" y="1414112"/>
                  <a:pt x="2900145" y="2110151"/>
                  <a:pt x="2747469" y="2821575"/>
                </a:cubicBezTo>
                <a:cubicBezTo>
                  <a:pt x="2735843" y="3160151"/>
                  <a:pt x="2622260" y="3418955"/>
                  <a:pt x="2472482" y="3385904"/>
                </a:cubicBezTo>
                <a:cubicBezTo>
                  <a:pt x="1741488" y="3185506"/>
                  <a:pt x="513323" y="3535011"/>
                  <a:pt x="274986" y="3385904"/>
                </a:cubicBezTo>
                <a:cubicBezTo>
                  <a:pt x="172228" y="3378122"/>
                  <a:pt x="-36306" y="3211444"/>
                  <a:pt x="0" y="2821575"/>
                </a:cubicBezTo>
                <a:cubicBezTo>
                  <a:pt x="54396" y="2379918"/>
                  <a:pt x="105395" y="938389"/>
                  <a:pt x="0" y="564329"/>
                </a:cubicBezTo>
                <a:close/>
              </a:path>
              <a:path w="2747469" h="3385905" fill="none" extrusionOk="0">
                <a:moveTo>
                  <a:pt x="0" y="564329"/>
                </a:moveTo>
                <a:cubicBezTo>
                  <a:pt x="-12699" y="215139"/>
                  <a:pt x="100791" y="-14764"/>
                  <a:pt x="274986" y="0"/>
                </a:cubicBezTo>
                <a:cubicBezTo>
                  <a:pt x="778170" y="246501"/>
                  <a:pt x="1571200" y="-309527"/>
                  <a:pt x="2472482" y="0"/>
                </a:cubicBezTo>
                <a:cubicBezTo>
                  <a:pt x="2637588" y="9780"/>
                  <a:pt x="2796907" y="323165"/>
                  <a:pt x="2747469" y="564329"/>
                </a:cubicBezTo>
                <a:cubicBezTo>
                  <a:pt x="2818524" y="917140"/>
                  <a:pt x="2685377" y="2130460"/>
                  <a:pt x="2747469" y="2821575"/>
                </a:cubicBezTo>
                <a:cubicBezTo>
                  <a:pt x="2735809" y="3131531"/>
                  <a:pt x="2603741" y="3406247"/>
                  <a:pt x="2472482" y="3385904"/>
                </a:cubicBezTo>
                <a:cubicBezTo>
                  <a:pt x="1408700" y="3383287"/>
                  <a:pt x="671071" y="3312214"/>
                  <a:pt x="274986" y="3385904"/>
                </a:cubicBezTo>
                <a:cubicBezTo>
                  <a:pt x="118388" y="3371896"/>
                  <a:pt x="-37191" y="3108564"/>
                  <a:pt x="0" y="2821575"/>
                </a:cubicBezTo>
                <a:cubicBezTo>
                  <a:pt x="3861" y="1713361"/>
                  <a:pt x="-85222" y="1482135"/>
                  <a:pt x="0" y="564329"/>
                </a:cubicBezTo>
                <a:close/>
              </a:path>
            </a:pathLst>
          </a:custGeom>
          <a:solidFill>
            <a:srgbClr val="6A8ED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2600"/>
              <a:buFont typeface="Arial"/>
              <a:buNone/>
            </a:pPr>
            <a:r>
              <a:rPr lang="x-none" sz="2600" b="0" i="0" u="none" strike="noStrike" cap="none">
                <a:solidFill>
                  <a:srgbClr val="000000"/>
                </a:solidFill>
                <a:latin typeface="Calibri"/>
                <a:ea typeface="Calibri"/>
                <a:cs typeface="Calibri"/>
                <a:sym typeface="Calibri"/>
              </a:rPr>
              <a:t>הומור יוצר ומחזק קשרים חברתיים ומאפשר להכיר חברים חדשים וחברות חדשות</a:t>
            </a:r>
            <a:endParaRPr sz="1400" b="0" i="0" u="none" strike="noStrike" cap="none">
              <a:solidFill>
                <a:srgbClr val="000000"/>
              </a:solidFill>
              <a:latin typeface="Arial"/>
              <a:ea typeface="Arial"/>
              <a:cs typeface="Arial"/>
              <a:sym typeface="Arial"/>
            </a:endParaRPr>
          </a:p>
        </p:txBody>
      </p:sp>
      <p:sp>
        <p:nvSpPr>
          <p:cNvPr id="426" name="Google Shape;426;p48"/>
          <p:cNvSpPr/>
          <p:nvPr/>
        </p:nvSpPr>
        <p:spPr>
          <a:xfrm>
            <a:off x="165953" y="2264734"/>
            <a:ext cx="2984462" cy="3427063"/>
          </a:xfrm>
          <a:custGeom>
            <a:avLst/>
            <a:gdLst/>
            <a:ahLst/>
            <a:cxnLst/>
            <a:rect l="l" t="t" r="r" b="b"/>
            <a:pathLst>
              <a:path w="2984462" h="3427063" fill="none" extrusionOk="0">
                <a:moveTo>
                  <a:pt x="0" y="571188"/>
                </a:moveTo>
                <a:cubicBezTo>
                  <a:pt x="4190" y="232059"/>
                  <a:pt x="102354" y="-62726"/>
                  <a:pt x="298706" y="0"/>
                </a:cubicBezTo>
                <a:cubicBezTo>
                  <a:pt x="814913" y="161874"/>
                  <a:pt x="1447324" y="-272006"/>
                  <a:pt x="2685755" y="0"/>
                </a:cubicBezTo>
                <a:cubicBezTo>
                  <a:pt x="2814444" y="-54820"/>
                  <a:pt x="2996111" y="360290"/>
                  <a:pt x="2984462" y="571188"/>
                </a:cubicBezTo>
                <a:cubicBezTo>
                  <a:pt x="2920593" y="1073951"/>
                  <a:pt x="3029878" y="2145234"/>
                  <a:pt x="2984462" y="2855874"/>
                </a:cubicBezTo>
                <a:cubicBezTo>
                  <a:pt x="2934609" y="3141666"/>
                  <a:pt x="2824935" y="3416059"/>
                  <a:pt x="2685755" y="3427063"/>
                </a:cubicBezTo>
                <a:cubicBezTo>
                  <a:pt x="1559579" y="3348076"/>
                  <a:pt x="663740" y="3354247"/>
                  <a:pt x="298706" y="3427063"/>
                </a:cubicBezTo>
                <a:cubicBezTo>
                  <a:pt x="115045" y="3400664"/>
                  <a:pt x="-45140" y="3120399"/>
                  <a:pt x="0" y="2855874"/>
                </a:cubicBezTo>
                <a:cubicBezTo>
                  <a:pt x="2301" y="1730883"/>
                  <a:pt x="-62010" y="1519161"/>
                  <a:pt x="0" y="571188"/>
                </a:cubicBezTo>
                <a:close/>
              </a:path>
              <a:path w="2984462" h="3427063" extrusionOk="0">
                <a:moveTo>
                  <a:pt x="0" y="571188"/>
                </a:moveTo>
                <a:cubicBezTo>
                  <a:pt x="-5044" y="231773"/>
                  <a:pt x="99419" y="30205"/>
                  <a:pt x="298706" y="0"/>
                </a:cubicBezTo>
                <a:cubicBezTo>
                  <a:pt x="752673" y="-132330"/>
                  <a:pt x="2172839" y="-64730"/>
                  <a:pt x="2685755" y="0"/>
                </a:cubicBezTo>
                <a:cubicBezTo>
                  <a:pt x="2843094" y="-25179"/>
                  <a:pt x="3016180" y="230630"/>
                  <a:pt x="2984462" y="571188"/>
                </a:cubicBezTo>
                <a:cubicBezTo>
                  <a:pt x="2915794" y="1413863"/>
                  <a:pt x="3102118" y="2164893"/>
                  <a:pt x="2984462" y="2855874"/>
                </a:cubicBezTo>
                <a:cubicBezTo>
                  <a:pt x="2966427" y="3205867"/>
                  <a:pt x="2848808" y="3459680"/>
                  <a:pt x="2685755" y="3427063"/>
                </a:cubicBezTo>
                <a:cubicBezTo>
                  <a:pt x="1894541" y="3224524"/>
                  <a:pt x="588088" y="3580654"/>
                  <a:pt x="298706" y="3427063"/>
                </a:cubicBezTo>
                <a:cubicBezTo>
                  <a:pt x="158991" y="3452884"/>
                  <a:pt x="-37580" y="3249292"/>
                  <a:pt x="0" y="2855874"/>
                </a:cubicBezTo>
                <a:cubicBezTo>
                  <a:pt x="49400" y="2399683"/>
                  <a:pt x="138502" y="995260"/>
                  <a:pt x="0" y="571188"/>
                </a:cubicBezTo>
                <a:close/>
              </a:path>
              <a:path w="2984462" h="3427063" fill="none" extrusionOk="0">
                <a:moveTo>
                  <a:pt x="0" y="571188"/>
                </a:moveTo>
                <a:cubicBezTo>
                  <a:pt x="-6882" y="229265"/>
                  <a:pt x="119233" y="-28879"/>
                  <a:pt x="298706" y="0"/>
                </a:cubicBezTo>
                <a:cubicBezTo>
                  <a:pt x="838846" y="248821"/>
                  <a:pt x="1745365" y="-370915"/>
                  <a:pt x="2685755" y="0"/>
                </a:cubicBezTo>
                <a:cubicBezTo>
                  <a:pt x="2850775" y="-8766"/>
                  <a:pt x="3015409" y="320788"/>
                  <a:pt x="2984462" y="571188"/>
                </a:cubicBezTo>
                <a:cubicBezTo>
                  <a:pt x="3063034" y="916235"/>
                  <a:pt x="2959916" y="2133866"/>
                  <a:pt x="2984462" y="2855874"/>
                </a:cubicBezTo>
                <a:cubicBezTo>
                  <a:pt x="2969422" y="3165969"/>
                  <a:pt x="2833151" y="3440786"/>
                  <a:pt x="2685755" y="3427063"/>
                </a:cubicBezTo>
                <a:cubicBezTo>
                  <a:pt x="1547673" y="3411145"/>
                  <a:pt x="750823" y="3370687"/>
                  <a:pt x="298706" y="3427063"/>
                </a:cubicBezTo>
                <a:cubicBezTo>
                  <a:pt x="140945" y="3421680"/>
                  <a:pt x="-43055" y="3149180"/>
                  <a:pt x="0" y="2855874"/>
                </a:cubicBezTo>
                <a:cubicBezTo>
                  <a:pt x="18836" y="1729188"/>
                  <a:pt x="-74668" y="1503244"/>
                  <a:pt x="0" y="571188"/>
                </a:cubicBezTo>
                <a:close/>
              </a:path>
            </a:pathLst>
          </a:custGeom>
          <a:solidFill>
            <a:srgbClr val="FF99CC"/>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2600"/>
              <a:buFont typeface="Arial"/>
              <a:buNone/>
            </a:pPr>
            <a:r>
              <a:rPr lang="x-none" sz="2600" b="0" i="0" u="none" strike="noStrike" cap="none">
                <a:solidFill>
                  <a:srgbClr val="000000"/>
                </a:solidFill>
                <a:latin typeface="Calibri"/>
                <a:ea typeface="Calibri"/>
                <a:cs typeface="Calibri"/>
                <a:sym typeface="Calibri"/>
              </a:rPr>
              <a:t>הומור מייצר אוירה טובה ושמחה בכיתה</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3"/>
                                        </p:tgtEl>
                                        <p:attrNameLst>
                                          <p:attrName>style.visibility</p:attrName>
                                        </p:attrNameLst>
                                      </p:cBhvr>
                                      <p:to>
                                        <p:strVal val="visible"/>
                                      </p:to>
                                    </p:set>
                                    <p:animEffect transition="in" filter="fade">
                                      <p:cBhvr>
                                        <p:cTn id="7" dur="1000"/>
                                        <p:tgtEl>
                                          <p:spTgt spid="4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4"/>
                                        </p:tgtEl>
                                        <p:attrNameLst>
                                          <p:attrName>style.visibility</p:attrName>
                                        </p:attrNameLst>
                                      </p:cBhvr>
                                      <p:to>
                                        <p:strVal val="visible"/>
                                      </p:to>
                                    </p:set>
                                    <p:animEffect transition="in" filter="fade">
                                      <p:cBhvr>
                                        <p:cTn id="12" dur="1000"/>
                                        <p:tgtEl>
                                          <p:spTgt spid="4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25"/>
                                        </p:tgtEl>
                                        <p:attrNameLst>
                                          <p:attrName>style.visibility</p:attrName>
                                        </p:attrNameLst>
                                      </p:cBhvr>
                                      <p:to>
                                        <p:strVal val="visible"/>
                                      </p:to>
                                    </p:set>
                                    <p:animEffect transition="in" filter="fade">
                                      <p:cBhvr>
                                        <p:cTn id="17" dur="1000"/>
                                        <p:tgtEl>
                                          <p:spTgt spid="4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6"/>
                                        </p:tgtEl>
                                        <p:attrNameLst>
                                          <p:attrName>style.visibility</p:attrName>
                                        </p:attrNameLst>
                                      </p:cBhvr>
                                      <p:to>
                                        <p:strVal val="visible"/>
                                      </p:to>
                                    </p:set>
                                    <p:animEffect transition="in" filter="fade">
                                      <p:cBhvr>
                                        <p:cTn id="22" dur="1000"/>
                                        <p:tgtEl>
                                          <p:spTgt spid="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pic>
        <p:nvPicPr>
          <p:cNvPr id="432" name="Google Shape;432;p17"/>
          <p:cNvPicPr preferRelativeResize="0"/>
          <p:nvPr/>
        </p:nvPicPr>
        <p:blipFill rotWithShape="1">
          <a:blip r:embed="rId3">
            <a:alphaModFix/>
          </a:blip>
          <a:srcRect/>
          <a:stretch/>
        </p:blipFill>
        <p:spPr>
          <a:xfrm>
            <a:off x="159659" y="1475749"/>
            <a:ext cx="3023613" cy="2233523"/>
          </a:xfrm>
          <a:prstGeom prst="rect">
            <a:avLst/>
          </a:prstGeom>
          <a:noFill/>
          <a:ln>
            <a:noFill/>
          </a:ln>
        </p:spPr>
      </p:pic>
      <p:pic>
        <p:nvPicPr>
          <p:cNvPr id="433" name="Google Shape;433;p17"/>
          <p:cNvPicPr preferRelativeResize="0"/>
          <p:nvPr/>
        </p:nvPicPr>
        <p:blipFill rotWithShape="1">
          <a:blip r:embed="rId3">
            <a:alphaModFix/>
          </a:blip>
          <a:srcRect/>
          <a:stretch/>
        </p:blipFill>
        <p:spPr>
          <a:xfrm>
            <a:off x="3349376" y="2191494"/>
            <a:ext cx="2449189" cy="1809199"/>
          </a:xfrm>
          <a:prstGeom prst="rect">
            <a:avLst/>
          </a:prstGeom>
          <a:noFill/>
          <a:ln>
            <a:noFill/>
          </a:ln>
        </p:spPr>
      </p:pic>
      <p:pic>
        <p:nvPicPr>
          <p:cNvPr id="434" name="Google Shape;434;p17"/>
          <p:cNvPicPr preferRelativeResize="0"/>
          <p:nvPr/>
        </p:nvPicPr>
        <p:blipFill rotWithShape="1">
          <a:blip r:embed="rId3">
            <a:alphaModFix/>
          </a:blip>
          <a:srcRect/>
          <a:stretch/>
        </p:blipFill>
        <p:spPr>
          <a:xfrm>
            <a:off x="5811932" y="3517348"/>
            <a:ext cx="3023613" cy="2233523"/>
          </a:xfrm>
          <a:prstGeom prst="rect">
            <a:avLst/>
          </a:prstGeom>
          <a:noFill/>
          <a:ln>
            <a:noFill/>
          </a:ln>
        </p:spPr>
      </p:pic>
      <p:pic>
        <p:nvPicPr>
          <p:cNvPr id="435" name="Google Shape;435;p17"/>
          <p:cNvPicPr preferRelativeResize="0"/>
          <p:nvPr/>
        </p:nvPicPr>
        <p:blipFill rotWithShape="1">
          <a:blip r:embed="rId3">
            <a:alphaModFix/>
          </a:blip>
          <a:srcRect/>
          <a:stretch/>
        </p:blipFill>
        <p:spPr>
          <a:xfrm>
            <a:off x="9001649" y="1324332"/>
            <a:ext cx="3023613" cy="2233523"/>
          </a:xfrm>
          <a:prstGeom prst="rect">
            <a:avLst/>
          </a:prstGeom>
          <a:noFill/>
          <a:ln>
            <a:noFill/>
          </a:ln>
        </p:spPr>
      </p:pic>
      <p:pic>
        <p:nvPicPr>
          <p:cNvPr id="436" name="Google Shape;436;p17"/>
          <p:cNvPicPr preferRelativeResize="0"/>
          <p:nvPr/>
        </p:nvPicPr>
        <p:blipFill rotWithShape="1">
          <a:blip r:embed="rId3">
            <a:alphaModFix/>
          </a:blip>
          <a:srcRect/>
          <a:stretch/>
        </p:blipFill>
        <p:spPr>
          <a:xfrm>
            <a:off x="9150326" y="3846258"/>
            <a:ext cx="2874750" cy="2123559"/>
          </a:xfrm>
          <a:prstGeom prst="rect">
            <a:avLst/>
          </a:prstGeom>
          <a:noFill/>
          <a:ln>
            <a:noFill/>
          </a:ln>
        </p:spPr>
      </p:pic>
      <p:pic>
        <p:nvPicPr>
          <p:cNvPr id="437" name="Google Shape;437;p17"/>
          <p:cNvPicPr preferRelativeResize="0"/>
          <p:nvPr/>
        </p:nvPicPr>
        <p:blipFill rotWithShape="1">
          <a:blip r:embed="rId3">
            <a:alphaModFix/>
          </a:blip>
          <a:srcRect/>
          <a:stretch/>
        </p:blipFill>
        <p:spPr>
          <a:xfrm>
            <a:off x="5553426" y="1107129"/>
            <a:ext cx="3023613" cy="2233523"/>
          </a:xfrm>
          <a:prstGeom prst="rect">
            <a:avLst/>
          </a:prstGeom>
          <a:noFill/>
          <a:ln>
            <a:noFill/>
          </a:ln>
        </p:spPr>
      </p:pic>
      <p:pic>
        <p:nvPicPr>
          <p:cNvPr id="438" name="Google Shape;438;p17"/>
          <p:cNvPicPr preferRelativeResize="0"/>
          <p:nvPr/>
        </p:nvPicPr>
        <p:blipFill rotWithShape="1">
          <a:blip r:embed="rId4">
            <a:alphaModFix/>
          </a:blip>
          <a:srcRect/>
          <a:stretch/>
        </p:blipFill>
        <p:spPr>
          <a:xfrm>
            <a:off x="159659" y="3888881"/>
            <a:ext cx="4444343" cy="2969119"/>
          </a:xfrm>
          <a:prstGeom prst="rect">
            <a:avLst/>
          </a:prstGeom>
          <a:noFill/>
          <a:ln>
            <a:noFill/>
          </a:ln>
        </p:spPr>
      </p:pic>
      <p:sp>
        <p:nvSpPr>
          <p:cNvPr id="439" name="Google Shape;439;p17"/>
          <p:cNvSpPr/>
          <p:nvPr/>
        </p:nvSpPr>
        <p:spPr>
          <a:xfrm>
            <a:off x="5270246" y="-104298"/>
            <a:ext cx="9068456" cy="1378131"/>
          </a:xfrm>
          <a:prstGeom prst="rect">
            <a:avLst/>
          </a:prstGeom>
          <a:noFill/>
          <a:ln>
            <a:noFill/>
          </a:ln>
        </p:spPr>
        <p:txBody>
          <a:bodyPr spcFirstLastPara="1" wrap="square" lIns="91425" tIns="45700" rIns="91425" bIns="45700" anchor="ctr" anchorCtr="0">
            <a:noAutofit/>
          </a:bodyPr>
          <a:lstStyle/>
          <a:p>
            <a:pPr marL="0" marR="0" lvl="0" indent="0" algn="ctr" rtl="1">
              <a:lnSpc>
                <a:spcPct val="100000"/>
              </a:lnSpc>
              <a:spcBef>
                <a:spcPts val="0"/>
              </a:spcBef>
              <a:spcAft>
                <a:spcPts val="0"/>
              </a:spcAft>
              <a:buClr>
                <a:srgbClr val="000000"/>
              </a:buClr>
              <a:buSzPts val="5400"/>
              <a:buFont typeface="Arial"/>
              <a:buNone/>
            </a:pPr>
            <a:r>
              <a:rPr lang="x-none" sz="5400" b="1" i="0" u="none" strike="noStrike" cap="none">
                <a:solidFill>
                  <a:srgbClr val="002060"/>
                </a:solidFill>
                <a:latin typeface="Calibri"/>
                <a:ea typeface="Calibri"/>
                <a:cs typeface="Calibri"/>
                <a:sym typeface="Calibri"/>
              </a:rPr>
              <a:t>מסכמים שיעור</a:t>
            </a:r>
            <a:endParaRPr sz="1400" b="0" i="0" u="none" strike="noStrike" cap="none">
              <a:solidFill>
                <a:srgbClr val="000000"/>
              </a:solidFill>
              <a:latin typeface="Arial"/>
              <a:ea typeface="Arial"/>
              <a:cs typeface="Arial"/>
              <a:sym typeface="Arial"/>
            </a:endParaRPr>
          </a:p>
        </p:txBody>
      </p:sp>
      <p:sp>
        <p:nvSpPr>
          <p:cNvPr id="440" name="Google Shape;440;p17"/>
          <p:cNvSpPr txBox="1"/>
          <p:nvPr/>
        </p:nvSpPr>
        <p:spPr>
          <a:xfrm>
            <a:off x="5847804" y="1935488"/>
            <a:ext cx="2434856" cy="430887"/>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200"/>
              <a:buFont typeface="Arial"/>
              <a:buNone/>
            </a:pPr>
            <a:r>
              <a:rPr lang="x-none" sz="2200" b="0" i="0" u="none" strike="noStrike" cap="none">
                <a:solidFill>
                  <a:schemeClr val="dk1"/>
                </a:solidFill>
                <a:latin typeface="Gisha"/>
                <a:ea typeface="Gisha"/>
                <a:cs typeface="Gisha"/>
                <a:sym typeface="Gisha"/>
              </a:rPr>
              <a:t>משהו שריגש אותי</a:t>
            </a:r>
            <a:endParaRPr sz="1400" b="0" i="0" u="none" strike="noStrike" cap="none">
              <a:solidFill>
                <a:srgbClr val="000000"/>
              </a:solidFill>
              <a:latin typeface="Arial"/>
              <a:ea typeface="Arial"/>
              <a:cs typeface="Arial"/>
              <a:sym typeface="Arial"/>
            </a:endParaRPr>
          </a:p>
        </p:txBody>
      </p:sp>
      <p:sp>
        <p:nvSpPr>
          <p:cNvPr id="441" name="Google Shape;441;p17"/>
          <p:cNvSpPr txBox="1"/>
          <p:nvPr/>
        </p:nvSpPr>
        <p:spPr>
          <a:xfrm>
            <a:off x="6192637" y="4031719"/>
            <a:ext cx="2423559" cy="1446509"/>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200"/>
              <a:buFont typeface="Arial"/>
              <a:buNone/>
            </a:pPr>
            <a:r>
              <a:rPr lang="x-none" sz="2200" b="0" i="0" u="none" strike="noStrike" cap="none">
                <a:solidFill>
                  <a:schemeClr val="dk1"/>
                </a:solidFill>
                <a:latin typeface="Gisha"/>
                <a:ea typeface="Gisha"/>
                <a:cs typeface="Gisha"/>
                <a:sym typeface="Gisha"/>
              </a:rPr>
              <a:t>מתוך מה שלמדתי בשיעור, מה אני רוצה לקחת איתי הלאה?</a:t>
            </a:r>
            <a:endParaRPr sz="1400" b="0" i="0" u="none" strike="noStrike" cap="none">
              <a:solidFill>
                <a:srgbClr val="000000"/>
              </a:solidFill>
              <a:latin typeface="Arial"/>
              <a:ea typeface="Arial"/>
              <a:cs typeface="Arial"/>
              <a:sym typeface="Arial"/>
            </a:endParaRPr>
          </a:p>
        </p:txBody>
      </p:sp>
      <p:sp>
        <p:nvSpPr>
          <p:cNvPr id="442" name="Google Shape;442;p17"/>
          <p:cNvSpPr txBox="1"/>
          <p:nvPr/>
        </p:nvSpPr>
        <p:spPr>
          <a:xfrm>
            <a:off x="3695455" y="2711372"/>
            <a:ext cx="1757030" cy="769441"/>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200"/>
              <a:buFont typeface="Arial"/>
              <a:buNone/>
            </a:pPr>
            <a:r>
              <a:rPr lang="x-none" sz="2200" b="0" i="0" u="none" strike="noStrike" cap="none">
                <a:solidFill>
                  <a:schemeClr val="dk1"/>
                </a:solidFill>
                <a:latin typeface="Gisha"/>
                <a:ea typeface="Gisha"/>
                <a:cs typeface="Gisha"/>
                <a:sym typeface="Gisha"/>
              </a:rPr>
              <a:t>משהו חדש שלמדתי היום</a:t>
            </a:r>
            <a:endParaRPr sz="1400" b="0" i="0" u="none" strike="noStrike" cap="none">
              <a:solidFill>
                <a:srgbClr val="000000"/>
              </a:solidFill>
              <a:latin typeface="Arial"/>
              <a:ea typeface="Arial"/>
              <a:cs typeface="Arial"/>
              <a:sym typeface="Arial"/>
            </a:endParaRPr>
          </a:p>
        </p:txBody>
      </p:sp>
      <p:sp>
        <p:nvSpPr>
          <p:cNvPr id="443" name="Google Shape;443;p17"/>
          <p:cNvSpPr txBox="1"/>
          <p:nvPr/>
        </p:nvSpPr>
        <p:spPr>
          <a:xfrm>
            <a:off x="1006829" y="2086905"/>
            <a:ext cx="1587779" cy="110799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200"/>
              <a:buFont typeface="Arial"/>
              <a:buNone/>
            </a:pPr>
            <a:r>
              <a:rPr lang="x-none" sz="2200" b="0" i="0" u="none" strike="noStrike" cap="none">
                <a:solidFill>
                  <a:schemeClr val="dk1"/>
                </a:solidFill>
                <a:latin typeface="Gisha"/>
                <a:ea typeface="Gisha"/>
                <a:cs typeface="Gisha"/>
                <a:sym typeface="Gisha"/>
              </a:rPr>
              <a:t>משהו שהפתיע אותי</a:t>
            </a:r>
            <a:endParaRPr sz="1400" b="0" i="0" u="none" strike="noStrike" cap="none">
              <a:solidFill>
                <a:srgbClr val="000000"/>
              </a:solidFill>
              <a:latin typeface="Arial"/>
              <a:ea typeface="Arial"/>
              <a:cs typeface="Arial"/>
              <a:sym typeface="Arial"/>
            </a:endParaRPr>
          </a:p>
        </p:txBody>
      </p:sp>
      <p:sp>
        <p:nvSpPr>
          <p:cNvPr id="444" name="Google Shape;444;p17"/>
          <p:cNvSpPr txBox="1"/>
          <p:nvPr/>
        </p:nvSpPr>
        <p:spPr>
          <a:xfrm>
            <a:off x="9858892" y="4338793"/>
            <a:ext cx="1757030" cy="110799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200"/>
              <a:buFont typeface="Arial"/>
              <a:buNone/>
            </a:pPr>
            <a:r>
              <a:rPr lang="x-none" sz="2200" b="0" i="0" u="none" strike="noStrike" cap="none">
                <a:solidFill>
                  <a:schemeClr val="dk1"/>
                </a:solidFill>
                <a:latin typeface="Gisha"/>
                <a:ea typeface="Gisha"/>
                <a:cs typeface="Gisha"/>
                <a:sym typeface="Gisha"/>
              </a:rPr>
              <a:t>משהו שלמדתי על עצמי היום</a:t>
            </a:r>
            <a:endParaRPr sz="1400" b="0" i="0" u="none" strike="noStrike" cap="none">
              <a:solidFill>
                <a:srgbClr val="000000"/>
              </a:solidFill>
              <a:latin typeface="Arial"/>
              <a:ea typeface="Arial"/>
              <a:cs typeface="Arial"/>
              <a:sym typeface="Arial"/>
            </a:endParaRPr>
          </a:p>
        </p:txBody>
      </p:sp>
      <p:sp>
        <p:nvSpPr>
          <p:cNvPr id="445" name="Google Shape;445;p17"/>
          <p:cNvSpPr txBox="1"/>
          <p:nvPr/>
        </p:nvSpPr>
        <p:spPr>
          <a:xfrm>
            <a:off x="9477546" y="1649544"/>
            <a:ext cx="2276946" cy="1446550"/>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200"/>
              <a:buFont typeface="Arial"/>
              <a:buNone/>
            </a:pPr>
            <a:r>
              <a:rPr lang="x-none" sz="2200" b="0" i="0" u="none" strike="noStrike" cap="none">
                <a:solidFill>
                  <a:schemeClr val="dk1"/>
                </a:solidFill>
                <a:latin typeface="Gisha"/>
                <a:ea typeface="Gisha"/>
                <a:cs typeface="Gisha"/>
                <a:sym typeface="Gisha"/>
              </a:rPr>
              <a:t>מחשבות שהתעוררו בי במהלך השיעור או בעקבותיו</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ערכת נושא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ערכת נושא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ערכת נושא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ערכת נושא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847</TotalTime>
  <Words>2091</Words>
  <Application>Microsoft Office PowerPoint</Application>
  <PresentationFormat>מסך רחב</PresentationFormat>
  <Paragraphs>234</Paragraphs>
  <Slides>24</Slides>
  <Notes>24</Notes>
  <HiddenSlides>0</HiddenSlides>
  <MMClips>0</MMClips>
  <ScaleCrop>false</ScaleCrop>
  <HeadingPairs>
    <vt:vector size="6" baseType="variant">
      <vt:variant>
        <vt:lpstr>גופנים בשימוש</vt:lpstr>
      </vt:variant>
      <vt:variant>
        <vt:i4>7</vt:i4>
      </vt:variant>
      <vt:variant>
        <vt:lpstr>ערכת נושא</vt:lpstr>
      </vt:variant>
      <vt:variant>
        <vt:i4>3</vt:i4>
      </vt:variant>
      <vt:variant>
        <vt:lpstr>כותרות שקופיות</vt:lpstr>
      </vt:variant>
      <vt:variant>
        <vt:i4>24</vt:i4>
      </vt:variant>
    </vt:vector>
  </HeadingPairs>
  <TitlesOfParts>
    <vt:vector size="34" baseType="lpstr">
      <vt:lpstr>Tahoma</vt:lpstr>
      <vt:lpstr>Times New Roman</vt:lpstr>
      <vt:lpstr>Courier New</vt:lpstr>
      <vt:lpstr>Arial</vt:lpstr>
      <vt:lpstr>Calibri Light</vt:lpstr>
      <vt:lpstr>Calibri</vt:lpstr>
      <vt:lpstr>Gisha</vt:lpstr>
      <vt:lpstr>ערכת נושא Office</vt:lpstr>
      <vt:lpstr>1_ערכת נושא Office</vt:lpstr>
      <vt:lpstr>2_ערכת נושא Office</vt:lpstr>
      <vt:lpstr>מצגת של PowerPoint‏</vt:lpstr>
      <vt:lpstr>מצגת של PowerPoint‏</vt:lpstr>
      <vt:lpstr>מצגת של PowerPoint‏</vt:lpstr>
      <vt:lpstr>מצגת של PowerPoint‏</vt:lpstr>
      <vt:lpstr>מצגת של PowerPoint‏</vt:lpstr>
      <vt:lpstr>מטרות השיעור</vt:lpstr>
      <vt:lpstr>ידע, מיומנויות וערכים</vt:lpstr>
      <vt:lpstr>מצגת של PowerPoint‏</vt:lpstr>
      <vt:lpstr>מצגת של PowerPoint‏</vt:lpstr>
      <vt:lpstr>מצגת של PowerPoint‏</vt:lpstr>
      <vt:lpstr>זה מצחיק אתכם?</vt:lpstr>
      <vt:lpstr>מצגת של PowerPoint‏</vt:lpstr>
      <vt:lpstr>מהו הומור?</vt:lpstr>
      <vt:lpstr>מה  מצחיק אתכם? </vt:lpstr>
      <vt:lpstr>מה  מצחיק אותנו?</vt:lpstr>
      <vt:lpstr>למה בכלל צריך הומור? </vt:lpstr>
      <vt:lpstr>לסיכום, מהו הומור?</vt:lpstr>
      <vt:lpstr>מן המקורות - חשיבות ההומור </vt:lpstr>
      <vt:lpstr>מן המקורות - חשיבות ההומור </vt:lpstr>
      <vt:lpstr>נסכם.. למה בכלל צריך הומור?</vt:lpstr>
      <vt:lpstr>יוצרים הומור בכיתה</vt:lpstr>
      <vt:lpstr>מצגת של PowerPoint‏</vt:lpstr>
      <vt:lpstr>מצגת של PowerPoint‏</vt:lpstr>
      <vt:lpstr>מצגת של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אפרת בועז</dc:creator>
  <cp:lastModifiedBy>יפעת זץ</cp:lastModifiedBy>
  <cp:revision>31</cp:revision>
  <dcterms:created xsi:type="dcterms:W3CDTF">2021-07-12T08:06:42Z</dcterms:created>
  <dcterms:modified xsi:type="dcterms:W3CDTF">2022-10-30T10:29:08Z</dcterms:modified>
</cp:coreProperties>
</file>