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106" d="100"/>
          <a:sy n="106" d="100"/>
        </p:scale>
        <p:origin x="-17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e-IL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גיליון1!$B$1</c:f>
              <c:strCache>
                <c:ptCount val="1"/>
                <c:pt idx="0">
                  <c:v>סידרה 1</c:v>
                </c:pt>
              </c:strCache>
            </c:strRef>
          </c:tx>
          <c:invertIfNegative val="0"/>
          <c:cat>
            <c:strRef>
              <c:f>גיליון1!$A$2:$A$7</c:f>
              <c:strCache>
                <c:ptCount val="5"/>
                <c:pt idx="0">
                  <c:v>קטגוריה 1</c:v>
                </c:pt>
                <c:pt idx="1">
                  <c:v>קטגוריה 2</c:v>
                </c:pt>
                <c:pt idx="2">
                  <c:v>קטגוריה 3</c:v>
                </c:pt>
                <c:pt idx="3">
                  <c:v>קטגוריה 4</c:v>
                </c:pt>
                <c:pt idx="4">
                  <c:v>שורה 99</c:v>
                </c:pt>
              </c:strCache>
            </c:strRef>
          </c:cat>
          <c:val>
            <c:numRef>
              <c:f>גיליון1!$B$2:$B$7</c:f>
              <c:numCache>
                <c:formatCode>General</c:formatCode>
                <c:ptCount val="6"/>
                <c:pt idx="0">
                  <c:v>8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</c:numCache>
            </c:numRef>
          </c:val>
        </c:ser>
        <c:ser>
          <c:idx val="1"/>
          <c:order val="1"/>
          <c:tx>
            <c:strRef>
              <c:f>גיליון1!$C$1</c:f>
              <c:strCache>
                <c:ptCount val="1"/>
                <c:pt idx="0">
                  <c:v>סידרה 2</c:v>
                </c:pt>
              </c:strCache>
            </c:strRef>
          </c:tx>
          <c:invertIfNegative val="0"/>
          <c:cat>
            <c:strRef>
              <c:f>גיליון1!$A$2:$A$7</c:f>
              <c:strCache>
                <c:ptCount val="5"/>
                <c:pt idx="0">
                  <c:v>קטגוריה 1</c:v>
                </c:pt>
                <c:pt idx="1">
                  <c:v>קטגוריה 2</c:v>
                </c:pt>
                <c:pt idx="2">
                  <c:v>קטגוריה 3</c:v>
                </c:pt>
                <c:pt idx="3">
                  <c:v>קטגוריה 4</c:v>
                </c:pt>
                <c:pt idx="4">
                  <c:v>שורה 99</c:v>
                </c:pt>
              </c:strCache>
            </c:strRef>
          </c:cat>
          <c:val>
            <c:numRef>
              <c:f>גיליון1!$C$2:$C$7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</c:numCache>
            </c:numRef>
          </c:val>
        </c:ser>
        <c:ser>
          <c:idx val="2"/>
          <c:order val="2"/>
          <c:tx>
            <c:strRef>
              <c:f>גיליון1!$D$1</c:f>
              <c:strCache>
                <c:ptCount val="1"/>
                <c:pt idx="0">
                  <c:v>סידרה 3</c:v>
                </c:pt>
              </c:strCache>
            </c:strRef>
          </c:tx>
          <c:invertIfNegative val="0"/>
          <c:cat>
            <c:strRef>
              <c:f>גיליון1!$A$2:$A$7</c:f>
              <c:strCache>
                <c:ptCount val="5"/>
                <c:pt idx="0">
                  <c:v>קטגוריה 1</c:v>
                </c:pt>
                <c:pt idx="1">
                  <c:v>קטגוריה 2</c:v>
                </c:pt>
                <c:pt idx="2">
                  <c:v>קטגוריה 3</c:v>
                </c:pt>
                <c:pt idx="3">
                  <c:v>קטגוריה 4</c:v>
                </c:pt>
                <c:pt idx="4">
                  <c:v>שורה 99</c:v>
                </c:pt>
              </c:strCache>
            </c:strRef>
          </c:cat>
          <c:val>
            <c:numRef>
              <c:f>גיליון1!$D$2:$D$7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box"/>
        <c:axId val="138567168"/>
        <c:axId val="118565696"/>
        <c:axId val="0"/>
      </c:bar3DChart>
      <c:catAx>
        <c:axId val="138567168"/>
        <c:scaling>
          <c:orientation val="minMax"/>
        </c:scaling>
        <c:delete val="0"/>
        <c:axPos val="b"/>
        <c:majorTickMark val="none"/>
        <c:minorTickMark val="none"/>
        <c:tickLblPos val="nextTo"/>
        <c:crossAx val="118565696"/>
        <c:crosses val="autoZero"/>
        <c:auto val="1"/>
        <c:lblAlgn val="ctr"/>
        <c:lblOffset val="100"/>
        <c:noMultiLvlLbl val="0"/>
      </c:catAx>
      <c:valAx>
        <c:axId val="11856569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385671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he-IL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848E-6D3E-4161-A2B0-349A055E5E87}" type="datetimeFigureOut">
              <a:rPr lang="he-IL" smtClean="0"/>
              <a:t>כ"ז/סיון/תשע"ה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D095-BE38-4339-A80C-3771C4C7971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81063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848E-6D3E-4161-A2B0-349A055E5E87}" type="datetimeFigureOut">
              <a:rPr lang="he-IL" smtClean="0"/>
              <a:t>כ"ז/סיון/תשע"ה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D095-BE38-4339-A80C-3771C4C7971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4688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848E-6D3E-4161-A2B0-349A055E5E87}" type="datetimeFigureOut">
              <a:rPr lang="he-IL" smtClean="0"/>
              <a:t>כ"ז/סיון/תשע"ה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D095-BE38-4339-A80C-3771C4C7971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25657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848E-6D3E-4161-A2B0-349A055E5E87}" type="datetimeFigureOut">
              <a:rPr lang="he-IL" smtClean="0"/>
              <a:t>כ"ז/סיון/תשע"ה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D095-BE38-4339-A80C-3771C4C7971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095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848E-6D3E-4161-A2B0-349A055E5E87}" type="datetimeFigureOut">
              <a:rPr lang="he-IL" smtClean="0"/>
              <a:t>כ"ז/סיון/תשע"ה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D095-BE38-4339-A80C-3771C4C7971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13788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848E-6D3E-4161-A2B0-349A055E5E87}" type="datetimeFigureOut">
              <a:rPr lang="he-IL" smtClean="0"/>
              <a:t>כ"ז/סיון/תשע"ה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D095-BE38-4339-A80C-3771C4C7971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17676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848E-6D3E-4161-A2B0-349A055E5E87}" type="datetimeFigureOut">
              <a:rPr lang="he-IL" smtClean="0"/>
              <a:t>כ"ז/סיון/תשע"ה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D095-BE38-4339-A80C-3771C4C7971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53715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848E-6D3E-4161-A2B0-349A055E5E87}" type="datetimeFigureOut">
              <a:rPr lang="he-IL" smtClean="0"/>
              <a:t>כ"ז/סיון/תשע"ה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D095-BE38-4339-A80C-3771C4C7971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24589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848E-6D3E-4161-A2B0-349A055E5E87}" type="datetimeFigureOut">
              <a:rPr lang="he-IL" smtClean="0"/>
              <a:t>כ"ז/סיון/תשע"ה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D095-BE38-4339-A80C-3771C4C7971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57204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848E-6D3E-4161-A2B0-349A055E5E87}" type="datetimeFigureOut">
              <a:rPr lang="he-IL" smtClean="0"/>
              <a:t>כ"ז/סיון/תשע"ה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D095-BE38-4339-A80C-3771C4C7971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415157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848E-6D3E-4161-A2B0-349A055E5E87}" type="datetimeFigureOut">
              <a:rPr lang="he-IL" smtClean="0"/>
              <a:t>כ"ז/סיון/תשע"ה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FD095-BE38-4339-A80C-3771C4C7971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31013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D848E-6D3E-4161-A2B0-349A055E5E87}" type="datetimeFigureOut">
              <a:rPr lang="he-IL" smtClean="0"/>
              <a:t>כ"ז/סיון/תשע"ה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FD095-BE38-4339-A80C-3771C4C7971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15353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תרשים 3"/>
          <p:cNvGraphicFramePr/>
          <p:nvPr>
            <p:extLst>
              <p:ext uri="{D42A27DB-BD31-4B8C-83A1-F6EECF244321}">
                <p14:modId xmlns:p14="http://schemas.microsoft.com/office/powerpoint/2010/main" val="145752195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18036474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</Words>
  <Application>Microsoft Office PowerPoint</Application>
  <PresentationFormat>‫הצגה על המסך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</vt:i4>
      </vt:variant>
    </vt:vector>
  </HeadingPairs>
  <TitlesOfParts>
    <vt:vector size="2" baseType="lpstr">
      <vt:lpstr>ערכת נושא Office</vt:lpstr>
      <vt:lpstr>מצגת של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משתמש</dc:creator>
  <cp:lastModifiedBy>משתמש</cp:lastModifiedBy>
  <cp:revision>4</cp:revision>
  <dcterms:created xsi:type="dcterms:W3CDTF">2015-06-13T22:38:32Z</dcterms:created>
  <dcterms:modified xsi:type="dcterms:W3CDTF">2015-06-14T10:10:19Z</dcterms:modified>
</cp:coreProperties>
</file>